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2" r:id="rId5"/>
    <p:sldId id="259" r:id="rId6"/>
    <p:sldId id="260" r:id="rId7"/>
    <p:sldId id="264" r:id="rId8"/>
    <p:sldId id="285" r:id="rId9"/>
    <p:sldId id="268" r:id="rId10"/>
    <p:sldId id="265" r:id="rId11"/>
    <p:sldId id="279" r:id="rId12"/>
    <p:sldId id="278" r:id="rId13"/>
    <p:sldId id="280" r:id="rId14"/>
    <p:sldId id="281" r:id="rId15"/>
    <p:sldId id="277" r:id="rId16"/>
    <p:sldId id="283" r:id="rId17"/>
    <p:sldId id="284" r:id="rId18"/>
    <p:sldId id="269" r:id="rId19"/>
    <p:sldId id="275"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103E00-67BD-4BC1-ADCB-05E8B4FAE75F}" v="51" dt="2023-12-19T11:15:26.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62" d="100"/>
          <a:sy n="62" d="100"/>
        </p:scale>
        <p:origin x="87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hari, Ravi Teja" userId="68b39f27-e700-40dc-bd16-a768d35ad0f5" providerId="ADAL" clId="{E5103E00-67BD-4BC1-ADCB-05E8B4FAE75F}"/>
    <pc:docChg chg="undo redo custSel addSld delSld modSld sldOrd">
      <pc:chgData name="Medhari, Ravi Teja" userId="68b39f27-e700-40dc-bd16-a768d35ad0f5" providerId="ADAL" clId="{E5103E00-67BD-4BC1-ADCB-05E8B4FAE75F}" dt="2023-12-19T11:16:06.094" v="1478" actId="1076"/>
      <pc:docMkLst>
        <pc:docMk/>
      </pc:docMkLst>
      <pc:sldChg chg="modSp mod">
        <pc:chgData name="Medhari, Ravi Teja" userId="68b39f27-e700-40dc-bd16-a768d35ad0f5" providerId="ADAL" clId="{E5103E00-67BD-4BC1-ADCB-05E8B4FAE75F}" dt="2023-12-18T06:01:52.286" v="1303" actId="20577"/>
        <pc:sldMkLst>
          <pc:docMk/>
          <pc:sldMk cId="526898329" sldId="257"/>
        </pc:sldMkLst>
        <pc:spChg chg="mod">
          <ac:chgData name="Medhari, Ravi Teja" userId="68b39f27-e700-40dc-bd16-a768d35ad0f5" providerId="ADAL" clId="{E5103E00-67BD-4BC1-ADCB-05E8B4FAE75F}" dt="2023-12-18T06:01:52.286" v="1303" actId="20577"/>
          <ac:spMkLst>
            <pc:docMk/>
            <pc:sldMk cId="526898329" sldId="257"/>
            <ac:spMk id="37" creationId="{1AA10FF1-2777-4F07-B182-1D56D63D029D}"/>
          </ac:spMkLst>
        </pc:spChg>
      </pc:sldChg>
      <pc:sldChg chg="addSp delSp modSp mod">
        <pc:chgData name="Medhari, Ravi Teja" userId="68b39f27-e700-40dc-bd16-a768d35ad0f5" providerId="ADAL" clId="{E5103E00-67BD-4BC1-ADCB-05E8B4FAE75F}" dt="2023-12-19T11:16:06.094" v="1478" actId="1076"/>
        <pc:sldMkLst>
          <pc:docMk/>
          <pc:sldMk cId="4133850832" sldId="264"/>
        </pc:sldMkLst>
        <pc:spChg chg="mod">
          <ac:chgData name="Medhari, Ravi Teja" userId="68b39f27-e700-40dc-bd16-a768d35ad0f5" providerId="ADAL" clId="{E5103E00-67BD-4BC1-ADCB-05E8B4FAE75F}" dt="2023-12-19T11:15:49.375" v="1476" actId="1076"/>
          <ac:spMkLst>
            <pc:docMk/>
            <pc:sldMk cId="4133850832" sldId="264"/>
            <ac:spMk id="2" creationId="{AD9A1567-215D-18A3-0290-27F2719DFFD5}"/>
          </ac:spMkLst>
        </pc:spChg>
        <pc:spChg chg="add del mod">
          <ac:chgData name="Medhari, Ravi Teja" userId="68b39f27-e700-40dc-bd16-a768d35ad0f5" providerId="ADAL" clId="{E5103E00-67BD-4BC1-ADCB-05E8B4FAE75F}" dt="2023-12-19T11:15:53.415" v="1477" actId="478"/>
          <ac:spMkLst>
            <pc:docMk/>
            <pc:sldMk cId="4133850832" sldId="264"/>
            <ac:spMk id="3" creationId="{B2AB4D68-A486-80A3-0564-D3D68B4073E7}"/>
          </ac:spMkLst>
        </pc:spChg>
        <pc:spChg chg="del">
          <ac:chgData name="Medhari, Ravi Teja" userId="68b39f27-e700-40dc-bd16-a768d35ad0f5" providerId="ADAL" clId="{E5103E00-67BD-4BC1-ADCB-05E8B4FAE75F}" dt="2023-12-19T11:15:05.706" v="1470" actId="478"/>
          <ac:spMkLst>
            <pc:docMk/>
            <pc:sldMk cId="4133850832" sldId="264"/>
            <ac:spMk id="5" creationId="{64EF26D5-BF84-8FD7-F396-1E9B57AF385E}"/>
          </ac:spMkLst>
        </pc:spChg>
        <pc:spChg chg="add del mod">
          <ac:chgData name="Medhari, Ravi Teja" userId="68b39f27-e700-40dc-bd16-a768d35ad0f5" providerId="ADAL" clId="{E5103E00-67BD-4BC1-ADCB-05E8B4FAE75F}" dt="2023-12-19T11:15:46.475" v="1475" actId="478"/>
          <ac:spMkLst>
            <pc:docMk/>
            <pc:sldMk cId="4133850832" sldId="264"/>
            <ac:spMk id="12" creationId="{C79A7AE9-DEB4-8CDD-E401-BACD31A563B2}"/>
          </ac:spMkLst>
        </pc:spChg>
        <pc:spChg chg="add del mod">
          <ac:chgData name="Medhari, Ravi Teja" userId="68b39f27-e700-40dc-bd16-a768d35ad0f5" providerId="ADAL" clId="{E5103E00-67BD-4BC1-ADCB-05E8B4FAE75F}" dt="2023-12-19T11:15:46.475" v="1475" actId="478"/>
          <ac:spMkLst>
            <pc:docMk/>
            <pc:sldMk cId="4133850832" sldId="264"/>
            <ac:spMk id="13" creationId="{8A6328F1-7D6C-E375-1507-9CC7F4F3E275}"/>
          </ac:spMkLst>
        </pc:spChg>
        <pc:spChg chg="add del mod">
          <ac:chgData name="Medhari, Ravi Teja" userId="68b39f27-e700-40dc-bd16-a768d35ad0f5" providerId="ADAL" clId="{E5103E00-67BD-4BC1-ADCB-05E8B4FAE75F}" dt="2023-12-19T11:15:46.475" v="1475" actId="478"/>
          <ac:spMkLst>
            <pc:docMk/>
            <pc:sldMk cId="4133850832" sldId="264"/>
            <ac:spMk id="14" creationId="{0FBCF642-EB19-9A04-9620-B5AF9A967C6F}"/>
          </ac:spMkLst>
        </pc:spChg>
        <pc:spChg chg="add del mod">
          <ac:chgData name="Medhari, Ravi Teja" userId="68b39f27-e700-40dc-bd16-a768d35ad0f5" providerId="ADAL" clId="{E5103E00-67BD-4BC1-ADCB-05E8B4FAE75F}" dt="2023-12-19T11:15:46.475" v="1475" actId="478"/>
          <ac:spMkLst>
            <pc:docMk/>
            <pc:sldMk cId="4133850832" sldId="264"/>
            <ac:spMk id="15" creationId="{25BD4059-4853-488D-21C8-4074FC468CF6}"/>
          </ac:spMkLst>
        </pc:spChg>
        <pc:spChg chg="add del mod">
          <ac:chgData name="Medhari, Ravi Teja" userId="68b39f27-e700-40dc-bd16-a768d35ad0f5" providerId="ADAL" clId="{E5103E00-67BD-4BC1-ADCB-05E8B4FAE75F}" dt="2023-12-19T11:15:46.475" v="1475" actId="478"/>
          <ac:spMkLst>
            <pc:docMk/>
            <pc:sldMk cId="4133850832" sldId="264"/>
            <ac:spMk id="16" creationId="{CF3194F0-FE1D-F973-A31A-C15F6C2218B9}"/>
          </ac:spMkLst>
        </pc:spChg>
        <pc:graphicFrameChg chg="add del mod">
          <ac:chgData name="Medhari, Ravi Teja" userId="68b39f27-e700-40dc-bd16-a768d35ad0f5" providerId="ADAL" clId="{E5103E00-67BD-4BC1-ADCB-05E8B4FAE75F}" dt="2023-12-19T11:15:46.475" v="1475" actId="478"/>
          <ac:graphicFrameMkLst>
            <pc:docMk/>
            <pc:sldMk cId="4133850832" sldId="264"/>
            <ac:graphicFrameMk id="7" creationId="{8A553652-885A-E0C0-FD76-01AEFF66C81E}"/>
          </ac:graphicFrameMkLst>
        </pc:graphicFrameChg>
        <pc:graphicFrameChg chg="add del mod">
          <ac:chgData name="Medhari, Ravi Teja" userId="68b39f27-e700-40dc-bd16-a768d35ad0f5" providerId="ADAL" clId="{E5103E00-67BD-4BC1-ADCB-05E8B4FAE75F}" dt="2023-12-19T11:15:46.475" v="1475" actId="478"/>
          <ac:graphicFrameMkLst>
            <pc:docMk/>
            <pc:sldMk cId="4133850832" sldId="264"/>
            <ac:graphicFrameMk id="9" creationId="{1ABE969E-F611-7492-98B1-5AFADD0851DB}"/>
          </ac:graphicFrameMkLst>
        </pc:graphicFrameChg>
        <pc:graphicFrameChg chg="add del mod">
          <ac:chgData name="Medhari, Ravi Teja" userId="68b39f27-e700-40dc-bd16-a768d35ad0f5" providerId="ADAL" clId="{E5103E00-67BD-4BC1-ADCB-05E8B4FAE75F}" dt="2023-12-19T11:16:06.094" v="1478" actId="1076"/>
          <ac:graphicFrameMkLst>
            <pc:docMk/>
            <pc:sldMk cId="4133850832" sldId="264"/>
            <ac:graphicFrameMk id="10" creationId="{D989CB16-CD14-FD17-8AD1-86F282B3AD18}"/>
          </ac:graphicFrameMkLst>
        </pc:graphicFrameChg>
        <pc:graphicFrameChg chg="add del mod">
          <ac:chgData name="Medhari, Ravi Teja" userId="68b39f27-e700-40dc-bd16-a768d35ad0f5" providerId="ADAL" clId="{E5103E00-67BD-4BC1-ADCB-05E8B4FAE75F}" dt="2023-12-19T11:15:46.475" v="1475" actId="478"/>
          <ac:graphicFrameMkLst>
            <pc:docMk/>
            <pc:sldMk cId="4133850832" sldId="264"/>
            <ac:graphicFrameMk id="11" creationId="{13A4E237-C6A3-9755-A28A-B511926C9D49}"/>
          </ac:graphicFrameMkLst>
        </pc:graphicFrameChg>
        <pc:picChg chg="add del mod">
          <ac:chgData name="Medhari, Ravi Teja" userId="68b39f27-e700-40dc-bd16-a768d35ad0f5" providerId="ADAL" clId="{E5103E00-67BD-4BC1-ADCB-05E8B4FAE75F}" dt="2023-12-19T11:15:46.475" v="1475" actId="478"/>
          <ac:picMkLst>
            <pc:docMk/>
            <pc:sldMk cId="4133850832" sldId="264"/>
            <ac:picMk id="6" creationId="{E0098E62-B5E9-6C75-3FB0-A34354103E68}"/>
          </ac:picMkLst>
        </pc:picChg>
        <pc:picChg chg="del mod">
          <ac:chgData name="Medhari, Ravi Teja" userId="68b39f27-e700-40dc-bd16-a768d35ad0f5" providerId="ADAL" clId="{E5103E00-67BD-4BC1-ADCB-05E8B4FAE75F}" dt="2023-12-19T11:15:01.066" v="1469" actId="478"/>
          <ac:picMkLst>
            <pc:docMk/>
            <pc:sldMk cId="4133850832" sldId="264"/>
            <ac:picMk id="8" creationId="{80C248B1-C54A-8383-A479-144EB06F98A8}"/>
          </ac:picMkLst>
        </pc:picChg>
      </pc:sldChg>
      <pc:sldChg chg="addSp modSp mod">
        <pc:chgData name="Medhari, Ravi Teja" userId="68b39f27-e700-40dc-bd16-a768d35ad0f5" providerId="ADAL" clId="{E5103E00-67BD-4BC1-ADCB-05E8B4FAE75F}" dt="2023-12-18T05:41:54.236" v="663" actId="14100"/>
        <pc:sldMkLst>
          <pc:docMk/>
          <pc:sldMk cId="2492514309" sldId="265"/>
        </pc:sldMkLst>
        <pc:spChg chg="mod">
          <ac:chgData name="Medhari, Ravi Teja" userId="68b39f27-e700-40dc-bd16-a768d35ad0f5" providerId="ADAL" clId="{E5103E00-67BD-4BC1-ADCB-05E8B4FAE75F}" dt="2023-12-18T05:26:25.297" v="369" actId="27636"/>
          <ac:spMkLst>
            <pc:docMk/>
            <pc:sldMk cId="2492514309" sldId="265"/>
            <ac:spMk id="3" creationId="{1AA10FF1-2777-4F07-B182-1D56D63D029D}"/>
          </ac:spMkLst>
        </pc:spChg>
        <pc:spChg chg="add mod">
          <ac:chgData name="Medhari, Ravi Teja" userId="68b39f27-e700-40dc-bd16-a768d35ad0f5" providerId="ADAL" clId="{E5103E00-67BD-4BC1-ADCB-05E8B4FAE75F}" dt="2023-12-18T05:41:29.390" v="660" actId="14100"/>
          <ac:spMkLst>
            <pc:docMk/>
            <pc:sldMk cId="2492514309" sldId="265"/>
            <ac:spMk id="5" creationId="{B336DD7D-FA8B-FBAF-EC7A-176BD5706E9C}"/>
          </ac:spMkLst>
        </pc:spChg>
        <pc:spChg chg="add mod">
          <ac:chgData name="Medhari, Ravi Teja" userId="68b39f27-e700-40dc-bd16-a768d35ad0f5" providerId="ADAL" clId="{E5103E00-67BD-4BC1-ADCB-05E8B4FAE75F}" dt="2023-12-18T05:41:54.236" v="663" actId="14100"/>
          <ac:spMkLst>
            <pc:docMk/>
            <pc:sldMk cId="2492514309" sldId="265"/>
            <ac:spMk id="6" creationId="{DDCD2B48-492D-03F3-9704-66B49B31E40B}"/>
          </ac:spMkLst>
        </pc:spChg>
      </pc:sldChg>
      <pc:sldChg chg="addSp delSp modSp mod">
        <pc:chgData name="Medhari, Ravi Teja" userId="68b39f27-e700-40dc-bd16-a768d35ad0f5" providerId="ADAL" clId="{E5103E00-67BD-4BC1-ADCB-05E8B4FAE75F}" dt="2023-12-18T05:42:30.814" v="666" actId="21"/>
        <pc:sldMkLst>
          <pc:docMk/>
          <pc:sldMk cId="3892729334" sldId="268"/>
        </pc:sldMkLst>
        <pc:spChg chg="add del">
          <ac:chgData name="Medhari, Ravi Teja" userId="68b39f27-e700-40dc-bd16-a768d35ad0f5" providerId="ADAL" clId="{E5103E00-67BD-4BC1-ADCB-05E8B4FAE75F}" dt="2023-12-18T05:42:30.814" v="666" actId="21"/>
          <ac:spMkLst>
            <pc:docMk/>
            <pc:sldMk cId="3892729334" sldId="268"/>
            <ac:spMk id="7" creationId="{19279EC1-B131-CB24-AB8E-7F45439B53BF}"/>
          </ac:spMkLst>
        </pc:spChg>
        <pc:cxnChg chg="mod">
          <ac:chgData name="Medhari, Ravi Teja" userId="68b39f27-e700-40dc-bd16-a768d35ad0f5" providerId="ADAL" clId="{E5103E00-67BD-4BC1-ADCB-05E8B4FAE75F}" dt="2023-12-18T05:42:30.814" v="666" actId="21"/>
          <ac:cxnSpMkLst>
            <pc:docMk/>
            <pc:sldMk cId="3892729334" sldId="268"/>
            <ac:cxnSpMk id="12" creationId="{52A3C09A-BF3F-A398-8398-8B75ABE73638}"/>
          </ac:cxnSpMkLst>
        </pc:cxnChg>
      </pc:sldChg>
      <pc:sldChg chg="modSp del mod">
        <pc:chgData name="Medhari, Ravi Teja" userId="68b39f27-e700-40dc-bd16-a768d35ad0f5" providerId="ADAL" clId="{E5103E00-67BD-4BC1-ADCB-05E8B4FAE75F}" dt="2023-12-18T05:25:46.956" v="348" actId="47"/>
        <pc:sldMkLst>
          <pc:docMk/>
          <pc:sldMk cId="4039985909" sldId="272"/>
        </pc:sldMkLst>
        <pc:spChg chg="mod">
          <ac:chgData name="Medhari, Ravi Teja" userId="68b39f27-e700-40dc-bd16-a768d35ad0f5" providerId="ADAL" clId="{E5103E00-67BD-4BC1-ADCB-05E8B4FAE75F}" dt="2023-12-18T05:23:57.785" v="314" actId="21"/>
          <ac:spMkLst>
            <pc:docMk/>
            <pc:sldMk cId="4039985909" sldId="272"/>
            <ac:spMk id="3" creationId="{1AA10FF1-2777-4F07-B182-1D56D63D029D}"/>
          </ac:spMkLst>
        </pc:spChg>
      </pc:sldChg>
      <pc:sldChg chg="modSp mod">
        <pc:chgData name="Medhari, Ravi Teja" userId="68b39f27-e700-40dc-bd16-a768d35ad0f5" providerId="ADAL" clId="{E5103E00-67BD-4BC1-ADCB-05E8B4FAE75F}" dt="2023-12-18T06:00:29.283" v="1250" actId="2711"/>
        <pc:sldMkLst>
          <pc:docMk/>
          <pc:sldMk cId="1569176959" sldId="275"/>
        </pc:sldMkLst>
        <pc:spChg chg="mod">
          <ac:chgData name="Medhari, Ravi Teja" userId="68b39f27-e700-40dc-bd16-a768d35ad0f5" providerId="ADAL" clId="{E5103E00-67BD-4BC1-ADCB-05E8B4FAE75F}" dt="2023-12-18T06:00:11.630" v="1249" actId="2711"/>
          <ac:spMkLst>
            <pc:docMk/>
            <pc:sldMk cId="1569176959" sldId="275"/>
            <ac:spMk id="2" creationId="{AD9A1567-215D-18A3-0290-27F2719DFFD5}"/>
          </ac:spMkLst>
        </pc:spChg>
        <pc:spChg chg="mod">
          <ac:chgData name="Medhari, Ravi Teja" userId="68b39f27-e700-40dc-bd16-a768d35ad0f5" providerId="ADAL" clId="{E5103E00-67BD-4BC1-ADCB-05E8B4FAE75F}" dt="2023-12-18T06:00:29.283" v="1250" actId="2711"/>
          <ac:spMkLst>
            <pc:docMk/>
            <pc:sldMk cId="1569176959" sldId="275"/>
            <ac:spMk id="3" creationId="{1AA10FF1-2777-4F07-B182-1D56D63D029D}"/>
          </ac:spMkLst>
        </pc:spChg>
      </pc:sldChg>
      <pc:sldChg chg="modSp mod">
        <pc:chgData name="Medhari, Ravi Teja" userId="68b39f27-e700-40dc-bd16-a768d35ad0f5" providerId="ADAL" clId="{E5103E00-67BD-4BC1-ADCB-05E8B4FAE75F}" dt="2023-12-18T06:49:50.253" v="1328"/>
        <pc:sldMkLst>
          <pc:docMk/>
          <pc:sldMk cId="2626286285" sldId="277"/>
        </pc:sldMkLst>
        <pc:graphicFrameChg chg="mod modGraphic">
          <ac:chgData name="Medhari, Ravi Teja" userId="68b39f27-e700-40dc-bd16-a768d35ad0f5" providerId="ADAL" clId="{E5103E00-67BD-4BC1-ADCB-05E8B4FAE75F}" dt="2023-12-18T06:49:50.253" v="1328"/>
          <ac:graphicFrameMkLst>
            <pc:docMk/>
            <pc:sldMk cId="2626286285" sldId="277"/>
            <ac:graphicFrameMk id="5" creationId="{9F4404C2-F11A-3FEE-5D34-F62070C9D474}"/>
          </ac:graphicFrameMkLst>
        </pc:graphicFrameChg>
      </pc:sldChg>
      <pc:sldChg chg="addSp modSp mod">
        <pc:chgData name="Medhari, Ravi Teja" userId="68b39f27-e700-40dc-bd16-a768d35ad0f5" providerId="ADAL" clId="{E5103E00-67BD-4BC1-ADCB-05E8B4FAE75F}" dt="2023-12-18T05:43:23.599" v="736" actId="1076"/>
        <pc:sldMkLst>
          <pc:docMk/>
          <pc:sldMk cId="3945222007" sldId="278"/>
        </pc:sldMkLst>
        <pc:spChg chg="mod">
          <ac:chgData name="Medhari, Ravi Teja" userId="68b39f27-e700-40dc-bd16-a768d35ad0f5" providerId="ADAL" clId="{E5103E00-67BD-4BC1-ADCB-05E8B4FAE75F}" dt="2023-12-18T04:21:47.138" v="22" actId="20577"/>
          <ac:spMkLst>
            <pc:docMk/>
            <pc:sldMk cId="3945222007" sldId="278"/>
            <ac:spMk id="3" creationId="{1AA10FF1-2777-4F07-B182-1D56D63D029D}"/>
          </ac:spMkLst>
        </pc:spChg>
        <pc:spChg chg="add mod">
          <ac:chgData name="Medhari, Ravi Teja" userId="68b39f27-e700-40dc-bd16-a768d35ad0f5" providerId="ADAL" clId="{E5103E00-67BD-4BC1-ADCB-05E8B4FAE75F}" dt="2023-12-18T05:43:23.599" v="736" actId="1076"/>
          <ac:spMkLst>
            <pc:docMk/>
            <pc:sldMk cId="3945222007" sldId="278"/>
            <ac:spMk id="5" creationId="{A8BA3D29-4CF8-7E80-BFDB-46AE6C33E2C2}"/>
          </ac:spMkLst>
        </pc:spChg>
      </pc:sldChg>
      <pc:sldChg chg="addSp modSp mod">
        <pc:chgData name="Medhari, Ravi Teja" userId="68b39f27-e700-40dc-bd16-a768d35ad0f5" providerId="ADAL" clId="{E5103E00-67BD-4BC1-ADCB-05E8B4FAE75F}" dt="2023-12-18T05:42:11.222" v="664" actId="2711"/>
        <pc:sldMkLst>
          <pc:docMk/>
          <pc:sldMk cId="3820191035" sldId="279"/>
        </pc:sldMkLst>
        <pc:spChg chg="mod">
          <ac:chgData name="Medhari, Ravi Teja" userId="68b39f27-e700-40dc-bd16-a768d35ad0f5" providerId="ADAL" clId="{E5103E00-67BD-4BC1-ADCB-05E8B4FAE75F}" dt="2023-12-18T05:37:27.330" v="634" actId="21"/>
          <ac:spMkLst>
            <pc:docMk/>
            <pc:sldMk cId="3820191035" sldId="279"/>
            <ac:spMk id="3" creationId="{1AA10FF1-2777-4F07-B182-1D56D63D029D}"/>
          </ac:spMkLst>
        </pc:spChg>
        <pc:spChg chg="add mod">
          <ac:chgData name="Medhari, Ravi Teja" userId="68b39f27-e700-40dc-bd16-a768d35ad0f5" providerId="ADAL" clId="{E5103E00-67BD-4BC1-ADCB-05E8B4FAE75F}" dt="2023-12-18T05:42:11.222" v="664" actId="2711"/>
          <ac:spMkLst>
            <pc:docMk/>
            <pc:sldMk cId="3820191035" sldId="279"/>
            <ac:spMk id="5" creationId="{4AF13511-0C95-B9DB-B02E-1429CD08A340}"/>
          </ac:spMkLst>
        </pc:spChg>
      </pc:sldChg>
      <pc:sldChg chg="addSp delSp modSp mod">
        <pc:chgData name="Medhari, Ravi Teja" userId="68b39f27-e700-40dc-bd16-a768d35ad0f5" providerId="ADAL" clId="{E5103E00-67BD-4BC1-ADCB-05E8B4FAE75F}" dt="2023-12-18T05:50:10.952" v="868" actId="1076"/>
        <pc:sldMkLst>
          <pc:docMk/>
          <pc:sldMk cId="413954468" sldId="280"/>
        </pc:sldMkLst>
        <pc:spChg chg="add del mod">
          <ac:chgData name="Medhari, Ravi Teja" userId="68b39f27-e700-40dc-bd16-a768d35ad0f5" providerId="ADAL" clId="{E5103E00-67BD-4BC1-ADCB-05E8B4FAE75F}" dt="2023-12-18T05:45:10.700" v="775" actId="478"/>
          <ac:spMkLst>
            <pc:docMk/>
            <pc:sldMk cId="413954468" sldId="280"/>
            <ac:spMk id="6" creationId="{1A5199C0-8FF6-D98C-755F-4833A388D6DF}"/>
          </ac:spMkLst>
        </pc:spChg>
        <pc:spChg chg="add mod">
          <ac:chgData name="Medhari, Ravi Teja" userId="68b39f27-e700-40dc-bd16-a768d35ad0f5" providerId="ADAL" clId="{E5103E00-67BD-4BC1-ADCB-05E8B4FAE75F}" dt="2023-12-18T05:50:10.952" v="868" actId="1076"/>
          <ac:spMkLst>
            <pc:docMk/>
            <pc:sldMk cId="413954468" sldId="280"/>
            <ac:spMk id="7" creationId="{CC164CDE-73E6-B02F-BE8A-E4DDA085D129}"/>
          </ac:spMkLst>
        </pc:spChg>
      </pc:sldChg>
      <pc:sldChg chg="addSp modSp mod">
        <pc:chgData name="Medhari, Ravi Teja" userId="68b39f27-e700-40dc-bd16-a768d35ad0f5" providerId="ADAL" clId="{E5103E00-67BD-4BC1-ADCB-05E8B4FAE75F}" dt="2023-12-18T05:50:04.321" v="867" actId="1076"/>
        <pc:sldMkLst>
          <pc:docMk/>
          <pc:sldMk cId="673561423" sldId="281"/>
        </pc:sldMkLst>
        <pc:spChg chg="mod">
          <ac:chgData name="Medhari, Ravi Teja" userId="68b39f27-e700-40dc-bd16-a768d35ad0f5" providerId="ADAL" clId="{E5103E00-67BD-4BC1-ADCB-05E8B4FAE75F}" dt="2023-12-18T05:49:21.982" v="782" actId="27636"/>
          <ac:spMkLst>
            <pc:docMk/>
            <pc:sldMk cId="673561423" sldId="281"/>
            <ac:spMk id="3" creationId="{1AA10FF1-2777-4F07-B182-1D56D63D029D}"/>
          </ac:spMkLst>
        </pc:spChg>
        <pc:spChg chg="add mod">
          <ac:chgData name="Medhari, Ravi Teja" userId="68b39f27-e700-40dc-bd16-a768d35ad0f5" providerId="ADAL" clId="{E5103E00-67BD-4BC1-ADCB-05E8B4FAE75F}" dt="2023-12-18T05:50:04.321" v="867" actId="1076"/>
          <ac:spMkLst>
            <pc:docMk/>
            <pc:sldMk cId="673561423" sldId="281"/>
            <ac:spMk id="5" creationId="{3CD034D1-792E-48F7-5BAD-8B469DB8516C}"/>
          </ac:spMkLst>
        </pc:spChg>
      </pc:sldChg>
      <pc:sldChg chg="modSp add mod">
        <pc:chgData name="Medhari, Ravi Teja" userId="68b39f27-e700-40dc-bd16-a768d35ad0f5" providerId="ADAL" clId="{E5103E00-67BD-4BC1-ADCB-05E8B4FAE75F}" dt="2023-12-18T06:49:18.482" v="1321"/>
        <pc:sldMkLst>
          <pc:docMk/>
          <pc:sldMk cId="3590297390" sldId="283"/>
        </pc:sldMkLst>
        <pc:graphicFrameChg chg="mod modGraphic">
          <ac:chgData name="Medhari, Ravi Teja" userId="68b39f27-e700-40dc-bd16-a768d35ad0f5" providerId="ADAL" clId="{E5103E00-67BD-4BC1-ADCB-05E8B4FAE75F}" dt="2023-12-18T06:49:18.482" v="1321"/>
          <ac:graphicFrameMkLst>
            <pc:docMk/>
            <pc:sldMk cId="3590297390" sldId="283"/>
            <ac:graphicFrameMk id="5" creationId="{9F4404C2-F11A-3FEE-5D34-F62070C9D474}"/>
          </ac:graphicFrameMkLst>
        </pc:graphicFrameChg>
      </pc:sldChg>
      <pc:sldChg chg="addSp delSp modSp add mod ord">
        <pc:chgData name="Medhari, Ravi Teja" userId="68b39f27-e700-40dc-bd16-a768d35ad0f5" providerId="ADAL" clId="{E5103E00-67BD-4BC1-ADCB-05E8B4FAE75F}" dt="2023-12-19T01:21:14.655" v="1434" actId="1036"/>
        <pc:sldMkLst>
          <pc:docMk/>
          <pc:sldMk cId="4050225468" sldId="284"/>
        </pc:sldMkLst>
        <pc:spChg chg="mod">
          <ac:chgData name="Medhari, Ravi Teja" userId="68b39f27-e700-40dc-bd16-a768d35ad0f5" providerId="ADAL" clId="{E5103E00-67BD-4BC1-ADCB-05E8B4FAE75F}" dt="2023-12-19T01:20:39.393" v="1432" actId="20577"/>
          <ac:spMkLst>
            <pc:docMk/>
            <pc:sldMk cId="4050225468" sldId="284"/>
            <ac:spMk id="3" creationId="{1AA10FF1-2777-4F07-B182-1D56D63D029D}"/>
          </ac:spMkLst>
        </pc:spChg>
        <pc:picChg chg="del mod">
          <ac:chgData name="Medhari, Ravi Teja" userId="68b39f27-e700-40dc-bd16-a768d35ad0f5" providerId="ADAL" clId="{E5103E00-67BD-4BC1-ADCB-05E8B4FAE75F}" dt="2023-12-19T01:18:00.400" v="1338" actId="478"/>
          <ac:picMkLst>
            <pc:docMk/>
            <pc:sldMk cId="4050225468" sldId="284"/>
            <ac:picMk id="6" creationId="{251E661A-58D2-C60B-F425-CB31B207F406}"/>
          </ac:picMkLst>
        </pc:picChg>
        <pc:picChg chg="add mod modCrop">
          <ac:chgData name="Medhari, Ravi Teja" userId="68b39f27-e700-40dc-bd16-a768d35ad0f5" providerId="ADAL" clId="{E5103E00-67BD-4BC1-ADCB-05E8B4FAE75F}" dt="2023-12-19T01:21:14.655" v="1434" actId="1036"/>
          <ac:picMkLst>
            <pc:docMk/>
            <pc:sldMk cId="4050225468" sldId="284"/>
            <ac:picMk id="7" creationId="{71D80F6E-8B5D-7FE9-D678-FB24671FADC2}"/>
          </ac:picMkLst>
        </pc:picChg>
      </pc:sldChg>
      <pc:sldChg chg="add">
        <pc:chgData name="Medhari, Ravi Teja" userId="68b39f27-e700-40dc-bd16-a768d35ad0f5" providerId="ADAL" clId="{E5103E00-67BD-4BC1-ADCB-05E8B4FAE75F}" dt="2023-12-19T11:14:40.406" v="1444" actId="2890"/>
        <pc:sldMkLst>
          <pc:docMk/>
          <pc:sldMk cId="659900986" sldId="285"/>
        </pc:sldMkLst>
      </pc:sldChg>
    </pc:docChg>
  </pc:docChgLst>
  <pc:docChgLst>
    <pc:chgData name="Medhari, Ravi Teja" userId="68b39f27-e700-40dc-bd16-a768d35ad0f5" providerId="ADAL" clId="{AC4FB600-4D67-4F7E-8FA7-DACA829AE078}"/>
    <pc:docChg chg="undo redo custSel addSld delSld modSld sldOrd modMainMaster">
      <pc:chgData name="Medhari, Ravi Teja" userId="68b39f27-e700-40dc-bd16-a768d35ad0f5" providerId="ADAL" clId="{AC4FB600-4D67-4F7E-8FA7-DACA829AE078}" dt="2023-12-17T15:39:33.964" v="5831" actId="20577"/>
      <pc:docMkLst>
        <pc:docMk/>
      </pc:docMkLst>
      <pc:sldChg chg="addSp modSp mod setBg">
        <pc:chgData name="Medhari, Ravi Teja" userId="68b39f27-e700-40dc-bd16-a768d35ad0f5" providerId="ADAL" clId="{AC4FB600-4D67-4F7E-8FA7-DACA829AE078}" dt="2023-12-17T09:16:01.481" v="4386" actId="207"/>
        <pc:sldMkLst>
          <pc:docMk/>
          <pc:sldMk cId="1246559915" sldId="256"/>
        </pc:sldMkLst>
        <pc:spChg chg="mod">
          <ac:chgData name="Medhari, Ravi Teja" userId="68b39f27-e700-40dc-bd16-a768d35ad0f5" providerId="ADAL" clId="{AC4FB600-4D67-4F7E-8FA7-DACA829AE078}" dt="2023-12-17T09:15:47.667" v="4385" actId="1076"/>
          <ac:spMkLst>
            <pc:docMk/>
            <pc:sldMk cId="1246559915" sldId="256"/>
            <ac:spMk id="2" creationId="{3B94D016-04D5-A683-FF37-0709DCE90B80}"/>
          </ac:spMkLst>
        </pc:spChg>
        <pc:spChg chg="mod">
          <ac:chgData name="Medhari, Ravi Teja" userId="68b39f27-e700-40dc-bd16-a768d35ad0f5" providerId="ADAL" clId="{AC4FB600-4D67-4F7E-8FA7-DACA829AE078}" dt="2023-12-17T09:16:01.481" v="4386" actId="207"/>
          <ac:spMkLst>
            <pc:docMk/>
            <pc:sldMk cId="1246559915" sldId="256"/>
            <ac:spMk id="3" creationId="{2606DD59-9EF1-6EA7-7402-ECCBCD4321BC}"/>
          </ac:spMkLst>
        </pc:spChg>
        <pc:graphicFrameChg chg="add mod modGraphic">
          <ac:chgData name="Medhari, Ravi Teja" userId="68b39f27-e700-40dc-bd16-a768d35ad0f5" providerId="ADAL" clId="{AC4FB600-4D67-4F7E-8FA7-DACA829AE078}" dt="2023-12-15T07:07:02.586" v="236" actId="1076"/>
          <ac:graphicFrameMkLst>
            <pc:docMk/>
            <pc:sldMk cId="1246559915" sldId="256"/>
            <ac:graphicFrameMk id="4" creationId="{E5CF48E8-97DC-3B64-BB7A-196AA4CDC76E}"/>
          </ac:graphicFrameMkLst>
        </pc:graphicFrameChg>
        <pc:graphicFrameChg chg="mod">
          <ac:chgData name="Medhari, Ravi Teja" userId="68b39f27-e700-40dc-bd16-a768d35ad0f5" providerId="ADAL" clId="{AC4FB600-4D67-4F7E-8FA7-DACA829AE078}" dt="2023-12-15T07:06:32" v="231" actId="1076"/>
          <ac:graphicFrameMkLst>
            <pc:docMk/>
            <pc:sldMk cId="1246559915" sldId="256"/>
            <ac:graphicFrameMk id="9" creationId="{63340931-E4DE-D04A-325F-A7059FDA8544}"/>
          </ac:graphicFrameMkLst>
        </pc:graphicFrameChg>
        <pc:picChg chg="mod">
          <ac:chgData name="Medhari, Ravi Teja" userId="68b39f27-e700-40dc-bd16-a768d35ad0f5" providerId="ADAL" clId="{AC4FB600-4D67-4F7E-8FA7-DACA829AE078}" dt="2023-12-16T01:07:32.617" v="1898" actId="1076"/>
          <ac:picMkLst>
            <pc:docMk/>
            <pc:sldMk cId="1246559915" sldId="256"/>
            <ac:picMk id="7" creationId="{4241AA46-4EBF-8A53-9AF5-B52E3B407106}"/>
          </ac:picMkLst>
        </pc:picChg>
      </pc:sldChg>
      <pc:sldChg chg="addSp delSp modSp mod setBg">
        <pc:chgData name="Medhari, Ravi Teja" userId="68b39f27-e700-40dc-bd16-a768d35ad0f5" providerId="ADAL" clId="{AC4FB600-4D67-4F7E-8FA7-DACA829AE078}" dt="2023-12-17T15:38:54.717" v="5829" actId="242"/>
        <pc:sldMkLst>
          <pc:docMk/>
          <pc:sldMk cId="526898329" sldId="257"/>
        </pc:sldMkLst>
        <pc:spChg chg="mod">
          <ac:chgData name="Medhari, Ravi Teja" userId="68b39f27-e700-40dc-bd16-a768d35ad0f5" providerId="ADAL" clId="{AC4FB600-4D67-4F7E-8FA7-DACA829AE078}" dt="2023-12-17T15:38:54.717" v="5829" actId="242"/>
          <ac:spMkLst>
            <pc:docMk/>
            <pc:sldMk cId="526898329" sldId="257"/>
            <ac:spMk id="2" creationId="{AD9A1567-215D-18A3-0290-27F2719DFFD5}"/>
          </ac:spMkLst>
        </pc:spChg>
        <pc:spChg chg="add del mod">
          <ac:chgData name="Medhari, Ravi Teja" userId="68b39f27-e700-40dc-bd16-a768d35ad0f5" providerId="ADAL" clId="{AC4FB600-4D67-4F7E-8FA7-DACA829AE078}" dt="2023-12-16T01:15:49.211" v="1944" actId="26606"/>
          <ac:spMkLst>
            <pc:docMk/>
            <pc:sldMk cId="526898329" sldId="257"/>
            <ac:spMk id="3" creationId="{1AA10FF1-2777-4F07-B182-1D56D63D029D}"/>
          </ac:spMkLst>
        </pc:spChg>
        <pc:spChg chg="add del">
          <ac:chgData name="Medhari, Ravi Teja" userId="68b39f27-e700-40dc-bd16-a768d35ad0f5" providerId="ADAL" clId="{AC4FB600-4D67-4F7E-8FA7-DACA829AE078}" dt="2023-12-16T01:14:12.257" v="1925" actId="26606"/>
          <ac:spMkLst>
            <pc:docMk/>
            <pc:sldMk cId="526898329" sldId="257"/>
            <ac:spMk id="9" creationId="{1C799903-48D5-4A31-A1A2-541072D9771E}"/>
          </ac:spMkLst>
        </pc:spChg>
        <pc:spChg chg="add del">
          <ac:chgData name="Medhari, Ravi Teja" userId="68b39f27-e700-40dc-bd16-a768d35ad0f5" providerId="ADAL" clId="{AC4FB600-4D67-4F7E-8FA7-DACA829AE078}" dt="2023-12-16T01:14:08.157" v="1921" actId="26606"/>
          <ac:spMkLst>
            <pc:docMk/>
            <pc:sldMk cId="526898329" sldId="257"/>
            <ac:spMk id="10" creationId="{7517A47C-B2E5-4B79-8061-D74B1311AF6E}"/>
          </ac:spMkLst>
        </pc:spChg>
        <pc:spChg chg="add del">
          <ac:chgData name="Medhari, Ravi Teja" userId="68b39f27-e700-40dc-bd16-a768d35ad0f5" providerId="ADAL" clId="{AC4FB600-4D67-4F7E-8FA7-DACA829AE078}" dt="2023-12-16T01:13:56.648" v="1917" actId="26606"/>
          <ac:spMkLst>
            <pc:docMk/>
            <pc:sldMk cId="526898329" sldId="257"/>
            <ac:spMk id="11" creationId="{F821940F-7A1D-4ACC-85B4-A932898ABB37}"/>
          </ac:spMkLst>
        </pc:spChg>
        <pc:spChg chg="add del">
          <ac:chgData name="Medhari, Ravi Teja" userId="68b39f27-e700-40dc-bd16-a768d35ad0f5" providerId="ADAL" clId="{AC4FB600-4D67-4F7E-8FA7-DACA829AE078}" dt="2023-12-16T01:14:08.157" v="1921" actId="26606"/>
          <ac:spMkLst>
            <pc:docMk/>
            <pc:sldMk cId="526898329" sldId="257"/>
            <ac:spMk id="12" creationId="{C505E780-2083-4CB5-A42A-5E0E2908ECC3}"/>
          </ac:spMkLst>
        </pc:spChg>
        <pc:spChg chg="add del">
          <ac:chgData name="Medhari, Ravi Teja" userId="68b39f27-e700-40dc-bd16-a768d35ad0f5" providerId="ADAL" clId="{AC4FB600-4D67-4F7E-8FA7-DACA829AE078}" dt="2023-12-16T01:13:56.648" v="1917" actId="26606"/>
          <ac:spMkLst>
            <pc:docMk/>
            <pc:sldMk cId="526898329" sldId="257"/>
            <ac:spMk id="13" creationId="{16674508-81D3-48CF-96BF-7FC60EAA572A}"/>
          </ac:spMkLst>
        </pc:spChg>
        <pc:spChg chg="add del">
          <ac:chgData name="Medhari, Ravi Teja" userId="68b39f27-e700-40dc-bd16-a768d35ad0f5" providerId="ADAL" clId="{AC4FB600-4D67-4F7E-8FA7-DACA829AE078}" dt="2023-12-16T01:14:08.157" v="1921" actId="26606"/>
          <ac:spMkLst>
            <pc:docMk/>
            <pc:sldMk cId="526898329" sldId="257"/>
            <ac:spMk id="14" creationId="{D2C0AE1C-0118-41AE-8A10-7CDCBF10E96F}"/>
          </ac:spMkLst>
        </pc:spChg>
        <pc:spChg chg="add del">
          <ac:chgData name="Medhari, Ravi Teja" userId="68b39f27-e700-40dc-bd16-a768d35ad0f5" providerId="ADAL" clId="{AC4FB600-4D67-4F7E-8FA7-DACA829AE078}" dt="2023-12-16T01:13:58.178" v="1919" actId="26606"/>
          <ac:spMkLst>
            <pc:docMk/>
            <pc:sldMk cId="526898329" sldId="257"/>
            <ac:spMk id="15" creationId="{B50AB553-2A96-4A92-96F2-93548E096954}"/>
          </ac:spMkLst>
        </pc:spChg>
        <pc:spChg chg="add del">
          <ac:chgData name="Medhari, Ravi Teja" userId="68b39f27-e700-40dc-bd16-a768d35ad0f5" providerId="ADAL" clId="{AC4FB600-4D67-4F7E-8FA7-DACA829AE078}" dt="2023-12-16T01:14:08.157" v="1921" actId="26606"/>
          <ac:spMkLst>
            <pc:docMk/>
            <pc:sldMk cId="526898329" sldId="257"/>
            <ac:spMk id="16" creationId="{463EEC44-1BA3-44ED-81FC-A644B04B2A44}"/>
          </ac:spMkLst>
        </pc:spChg>
        <pc:spChg chg="add del">
          <ac:chgData name="Medhari, Ravi Teja" userId="68b39f27-e700-40dc-bd16-a768d35ad0f5" providerId="ADAL" clId="{AC4FB600-4D67-4F7E-8FA7-DACA829AE078}" dt="2023-12-16T01:14:09.954" v="1923" actId="26606"/>
          <ac:spMkLst>
            <pc:docMk/>
            <pc:sldMk cId="526898329" sldId="257"/>
            <ac:spMk id="19" creationId="{BC68A55F-7B32-44D8-AEE5-1AF40532656C}"/>
          </ac:spMkLst>
        </pc:spChg>
        <pc:spChg chg="add del">
          <ac:chgData name="Medhari, Ravi Teja" userId="68b39f27-e700-40dc-bd16-a768d35ad0f5" providerId="ADAL" clId="{AC4FB600-4D67-4F7E-8FA7-DACA829AE078}" dt="2023-12-16T01:14:09.954" v="1923" actId="26606"/>
          <ac:spMkLst>
            <pc:docMk/>
            <pc:sldMk cId="526898329" sldId="257"/>
            <ac:spMk id="20" creationId="{CD1AAA2C-FBBE-42AA-B869-31D524B7653F}"/>
          </ac:spMkLst>
        </pc:spChg>
        <pc:spChg chg="add del">
          <ac:chgData name="Medhari, Ravi Teja" userId="68b39f27-e700-40dc-bd16-a768d35ad0f5" providerId="ADAL" clId="{AC4FB600-4D67-4F7E-8FA7-DACA829AE078}" dt="2023-12-16T01:14:09.954" v="1923" actId="26606"/>
          <ac:spMkLst>
            <pc:docMk/>
            <pc:sldMk cId="526898329" sldId="257"/>
            <ac:spMk id="21" creationId="{5F937BBF-9326-4230-AB1B-F1795E350559}"/>
          </ac:spMkLst>
        </pc:spChg>
        <pc:spChg chg="add del">
          <ac:chgData name="Medhari, Ravi Teja" userId="68b39f27-e700-40dc-bd16-a768d35ad0f5" providerId="ADAL" clId="{AC4FB600-4D67-4F7E-8FA7-DACA829AE078}" dt="2023-12-16T01:15:49.191" v="1943" actId="26606"/>
          <ac:spMkLst>
            <pc:docMk/>
            <pc:sldMk cId="526898329" sldId="257"/>
            <ac:spMk id="23" creationId="{B50AB553-2A96-4A92-96F2-93548E096954}"/>
          </ac:spMkLst>
        </pc:spChg>
        <pc:spChg chg="add del">
          <ac:chgData name="Medhari, Ravi Teja" userId="68b39f27-e700-40dc-bd16-a768d35ad0f5" providerId="ADAL" clId="{AC4FB600-4D67-4F7E-8FA7-DACA829AE078}" dt="2023-12-16T01:14:12.257" v="1925" actId="26606"/>
          <ac:spMkLst>
            <pc:docMk/>
            <pc:sldMk cId="526898329" sldId="257"/>
            <ac:spMk id="24" creationId="{8EFFF109-FC58-4FD3-BE05-9775A1310F55}"/>
          </ac:spMkLst>
        </pc:spChg>
        <pc:spChg chg="add del">
          <ac:chgData name="Medhari, Ravi Teja" userId="68b39f27-e700-40dc-bd16-a768d35ad0f5" providerId="ADAL" clId="{AC4FB600-4D67-4F7E-8FA7-DACA829AE078}" dt="2023-12-16T01:14:12.257" v="1925" actId="26606"/>
          <ac:spMkLst>
            <pc:docMk/>
            <pc:sldMk cId="526898329" sldId="257"/>
            <ac:spMk id="25" creationId="{E1B96AD6-92A9-4273-A62B-96A1C3E0BA95}"/>
          </ac:spMkLst>
        </pc:spChg>
        <pc:spChg chg="add del">
          <ac:chgData name="Medhari, Ravi Teja" userId="68b39f27-e700-40dc-bd16-a768d35ad0f5" providerId="ADAL" clId="{AC4FB600-4D67-4F7E-8FA7-DACA829AE078}" dt="2023-12-16T01:14:12.257" v="1925" actId="26606"/>
          <ac:spMkLst>
            <pc:docMk/>
            <pc:sldMk cId="526898329" sldId="257"/>
            <ac:spMk id="26" creationId="{463EEC44-1BA3-44ED-81FC-A644B04B2A44}"/>
          </ac:spMkLst>
        </pc:spChg>
        <pc:spChg chg="add del">
          <ac:chgData name="Medhari, Ravi Teja" userId="68b39f27-e700-40dc-bd16-a768d35ad0f5" providerId="ADAL" clId="{AC4FB600-4D67-4F7E-8FA7-DACA829AE078}" dt="2023-12-16T01:14:12.257" v="1925" actId="26606"/>
          <ac:spMkLst>
            <pc:docMk/>
            <pc:sldMk cId="526898329" sldId="257"/>
            <ac:spMk id="27" creationId="{1AA10FF1-2777-4F07-B182-1D56D63D029D}"/>
          </ac:spMkLst>
        </pc:spChg>
        <pc:spChg chg="add del">
          <ac:chgData name="Medhari, Ravi Teja" userId="68b39f27-e700-40dc-bd16-a768d35ad0f5" providerId="ADAL" clId="{AC4FB600-4D67-4F7E-8FA7-DACA829AE078}" dt="2023-12-16T01:14:13.227" v="1927" actId="26606"/>
          <ac:spMkLst>
            <pc:docMk/>
            <pc:sldMk cId="526898329" sldId="257"/>
            <ac:spMk id="30" creationId="{1AA10FF1-2777-4F07-B182-1D56D63D029D}"/>
          </ac:spMkLst>
        </pc:spChg>
        <pc:spChg chg="add del">
          <ac:chgData name="Medhari, Ravi Teja" userId="68b39f27-e700-40dc-bd16-a768d35ad0f5" providerId="ADAL" clId="{AC4FB600-4D67-4F7E-8FA7-DACA829AE078}" dt="2023-12-16T01:14:17.445" v="1929" actId="26606"/>
          <ac:spMkLst>
            <pc:docMk/>
            <pc:sldMk cId="526898329" sldId="257"/>
            <ac:spMk id="33" creationId="{EDDBB197-D710-4A4F-A9CA-FD2177498BE8}"/>
          </ac:spMkLst>
        </pc:spChg>
        <pc:spChg chg="add del">
          <ac:chgData name="Medhari, Ravi Teja" userId="68b39f27-e700-40dc-bd16-a768d35ad0f5" providerId="ADAL" clId="{AC4FB600-4D67-4F7E-8FA7-DACA829AE078}" dt="2023-12-16T01:14:17.445" v="1929" actId="26606"/>
          <ac:spMkLst>
            <pc:docMk/>
            <pc:sldMk cId="526898329" sldId="257"/>
            <ac:spMk id="34" creationId="{975D1CFA-2CDB-4B64-BD9F-85744E8DA12F}"/>
          </ac:spMkLst>
        </pc:spChg>
        <pc:spChg chg="add del">
          <ac:chgData name="Medhari, Ravi Teja" userId="68b39f27-e700-40dc-bd16-a768d35ad0f5" providerId="ADAL" clId="{AC4FB600-4D67-4F7E-8FA7-DACA829AE078}" dt="2023-12-16T01:14:17.445" v="1929" actId="26606"/>
          <ac:spMkLst>
            <pc:docMk/>
            <pc:sldMk cId="526898329" sldId="257"/>
            <ac:spMk id="35" creationId="{1AA10FF1-2777-4F07-B182-1D56D63D029D}"/>
          </ac:spMkLst>
        </pc:spChg>
        <pc:spChg chg="add mod">
          <ac:chgData name="Medhari, Ravi Teja" userId="68b39f27-e700-40dc-bd16-a768d35ad0f5" providerId="ADAL" clId="{AC4FB600-4D67-4F7E-8FA7-DACA829AE078}" dt="2023-12-17T09:14:22.889" v="4379" actId="2711"/>
          <ac:spMkLst>
            <pc:docMk/>
            <pc:sldMk cId="526898329" sldId="257"/>
            <ac:spMk id="37" creationId="{1AA10FF1-2777-4F07-B182-1D56D63D029D}"/>
          </ac:spMkLst>
        </pc:spChg>
        <pc:spChg chg="add">
          <ac:chgData name="Medhari, Ravi Teja" userId="68b39f27-e700-40dc-bd16-a768d35ad0f5" providerId="ADAL" clId="{AC4FB600-4D67-4F7E-8FA7-DACA829AE078}" dt="2023-12-16T01:15:49.211" v="1944" actId="26606"/>
          <ac:spMkLst>
            <pc:docMk/>
            <pc:sldMk cId="526898329" sldId="257"/>
            <ac:spMk id="38" creationId="{DF8BC164-E230-753F-2C7E-B4EE7BA77CF1}"/>
          </ac:spMkLst>
        </pc:spChg>
        <pc:spChg chg="add del">
          <ac:chgData name="Medhari, Ravi Teja" userId="68b39f27-e700-40dc-bd16-a768d35ad0f5" providerId="ADAL" clId="{AC4FB600-4D67-4F7E-8FA7-DACA829AE078}" dt="2023-12-16T01:14:57.421" v="1937" actId="26606"/>
          <ac:spMkLst>
            <pc:docMk/>
            <pc:sldMk cId="526898329" sldId="257"/>
            <ac:spMk id="48" creationId="{DAF1966E-FD40-4A4A-B61B-C4DF7FA05F06}"/>
          </ac:spMkLst>
        </pc:spChg>
        <pc:spChg chg="add del">
          <ac:chgData name="Medhari, Ravi Teja" userId="68b39f27-e700-40dc-bd16-a768d35ad0f5" providerId="ADAL" clId="{AC4FB600-4D67-4F7E-8FA7-DACA829AE078}" dt="2023-12-16T01:14:57.421" v="1937" actId="26606"/>
          <ac:spMkLst>
            <pc:docMk/>
            <pc:sldMk cId="526898329" sldId="257"/>
            <ac:spMk id="49" creationId="{047BFA19-D45E-416B-A404-7AF2F3F27017}"/>
          </ac:spMkLst>
        </pc:spChg>
        <pc:spChg chg="add del">
          <ac:chgData name="Medhari, Ravi Teja" userId="68b39f27-e700-40dc-bd16-a768d35ad0f5" providerId="ADAL" clId="{AC4FB600-4D67-4F7E-8FA7-DACA829AE078}" dt="2023-12-16T01:14:57.421" v="1937" actId="26606"/>
          <ac:spMkLst>
            <pc:docMk/>
            <pc:sldMk cId="526898329" sldId="257"/>
            <ac:spMk id="50" creationId="{8E0105E7-23DB-4CF2-8258-FF47C7620F6E}"/>
          </ac:spMkLst>
        </pc:spChg>
        <pc:spChg chg="add del">
          <ac:chgData name="Medhari, Ravi Teja" userId="68b39f27-e700-40dc-bd16-a768d35ad0f5" providerId="ADAL" clId="{AC4FB600-4D67-4F7E-8FA7-DACA829AE078}" dt="2023-12-16T01:14:57.421" v="1937" actId="26606"/>
          <ac:spMkLst>
            <pc:docMk/>
            <pc:sldMk cId="526898329" sldId="257"/>
            <ac:spMk id="51" creationId="{074B4F7D-14B2-478B-8BF5-01E4E0C5D263}"/>
          </ac:spMkLst>
        </pc:spChg>
        <pc:spChg chg="add del">
          <ac:chgData name="Medhari, Ravi Teja" userId="68b39f27-e700-40dc-bd16-a768d35ad0f5" providerId="ADAL" clId="{AC4FB600-4D67-4F7E-8FA7-DACA829AE078}" dt="2023-12-16T01:14:57.421" v="1937" actId="26606"/>
          <ac:spMkLst>
            <pc:docMk/>
            <pc:sldMk cId="526898329" sldId="257"/>
            <ac:spMk id="52" creationId="{1AA10FF1-2777-4F07-B182-1D56D63D029D}"/>
          </ac:spMkLst>
        </pc:spChg>
        <pc:spChg chg="add del mod">
          <ac:chgData name="Medhari, Ravi Teja" userId="68b39f27-e700-40dc-bd16-a768d35ad0f5" providerId="ADAL" clId="{AC4FB600-4D67-4F7E-8FA7-DACA829AE078}" dt="2023-12-16T01:15:25.802" v="1941" actId="26606"/>
          <ac:spMkLst>
            <pc:docMk/>
            <pc:sldMk cId="526898329" sldId="257"/>
            <ac:spMk id="55" creationId="{1AA10FF1-2777-4F07-B182-1D56D63D029D}"/>
          </ac:spMkLst>
        </pc:spChg>
        <pc:grpChg chg="add del">
          <ac:chgData name="Medhari, Ravi Teja" userId="68b39f27-e700-40dc-bd16-a768d35ad0f5" providerId="ADAL" clId="{AC4FB600-4D67-4F7E-8FA7-DACA829AE078}" dt="2023-12-16T01:14:17.445" v="1929" actId="26606"/>
          <ac:grpSpMkLst>
            <pc:docMk/>
            <pc:sldMk cId="526898329" sldId="257"/>
            <ac:grpSpMk id="36" creationId="{25EE5136-01F1-466C-962D-BA9B4C6757AA}"/>
          </ac:grpSpMkLst>
        </pc:grpChg>
        <pc:graphicFrameChg chg="add del">
          <ac:chgData name="Medhari, Ravi Teja" userId="68b39f27-e700-40dc-bd16-a768d35ad0f5" providerId="ADAL" clId="{AC4FB600-4D67-4F7E-8FA7-DACA829AE078}" dt="2023-12-16T01:13:58.178" v="1919" actId="26606"/>
          <ac:graphicFrameMkLst>
            <pc:docMk/>
            <pc:sldMk cId="526898329" sldId="257"/>
            <ac:graphicFrameMk id="6" creationId="{F125E1CD-3314-3B0C-1BA3-4F72F0AE2A4C}"/>
          </ac:graphicFrameMkLst>
        </pc:graphicFrameChg>
        <pc:graphicFrameChg chg="add del">
          <ac:chgData name="Medhari, Ravi Teja" userId="68b39f27-e700-40dc-bd16-a768d35ad0f5" providerId="ADAL" clId="{AC4FB600-4D67-4F7E-8FA7-DACA829AE078}" dt="2023-12-16T01:14:08.157" v="1921" actId="26606"/>
          <ac:graphicFrameMkLst>
            <pc:docMk/>
            <pc:sldMk cId="526898329" sldId="257"/>
            <ac:graphicFrameMk id="17" creationId="{6C845356-E32B-7E88-2B07-D2DEFD3D4608}"/>
          </ac:graphicFrameMkLst>
        </pc:graphicFrameChg>
        <pc:graphicFrameChg chg="add del">
          <ac:chgData name="Medhari, Ravi Teja" userId="68b39f27-e700-40dc-bd16-a768d35ad0f5" providerId="ADAL" clId="{AC4FB600-4D67-4F7E-8FA7-DACA829AE078}" dt="2023-12-16T01:14:09.954" v="1923" actId="26606"/>
          <ac:graphicFrameMkLst>
            <pc:docMk/>
            <pc:sldMk cId="526898329" sldId="257"/>
            <ac:graphicFrameMk id="22" creationId="{C26E05F6-FC1D-5C4E-9FF8-5234556914C5}"/>
          </ac:graphicFrameMkLst>
        </pc:graphicFrameChg>
        <pc:graphicFrameChg chg="add del">
          <ac:chgData name="Medhari, Ravi Teja" userId="68b39f27-e700-40dc-bd16-a768d35ad0f5" providerId="ADAL" clId="{AC4FB600-4D67-4F7E-8FA7-DACA829AE078}" dt="2023-12-16T01:15:49.191" v="1943" actId="26606"/>
          <ac:graphicFrameMkLst>
            <pc:docMk/>
            <pc:sldMk cId="526898329" sldId="257"/>
            <ac:graphicFrameMk id="28" creationId="{A991D9ED-AEE6-091F-067A-2F1326C7D80F}"/>
          </ac:graphicFrameMkLst>
        </pc:graphicFrameChg>
        <pc:graphicFrameChg chg="add del">
          <ac:chgData name="Medhari, Ravi Teja" userId="68b39f27-e700-40dc-bd16-a768d35ad0f5" providerId="ADAL" clId="{AC4FB600-4D67-4F7E-8FA7-DACA829AE078}" dt="2023-12-16T01:14:21.301" v="1931" actId="26606"/>
          <ac:graphicFrameMkLst>
            <pc:docMk/>
            <pc:sldMk cId="526898329" sldId="257"/>
            <ac:graphicFrameMk id="42" creationId="{EF5A808E-2088-3D8E-E7B0-571A69646652}"/>
          </ac:graphicFrameMkLst>
        </pc:graphicFrameChg>
        <pc:graphicFrameChg chg="add del">
          <ac:chgData name="Medhari, Ravi Teja" userId="68b39f27-e700-40dc-bd16-a768d35ad0f5" providerId="ADAL" clId="{AC4FB600-4D67-4F7E-8FA7-DACA829AE078}" dt="2023-12-16T01:14:25.598" v="1933" actId="26606"/>
          <ac:graphicFrameMkLst>
            <pc:docMk/>
            <pc:sldMk cId="526898329" sldId="257"/>
            <ac:graphicFrameMk id="44" creationId="{34C3B5B9-7A91-1F3B-FF67-DF7076FBBE15}"/>
          </ac:graphicFrameMkLst>
        </pc:graphicFrameChg>
        <pc:graphicFrameChg chg="add del">
          <ac:chgData name="Medhari, Ravi Teja" userId="68b39f27-e700-40dc-bd16-a768d35ad0f5" providerId="ADAL" clId="{AC4FB600-4D67-4F7E-8FA7-DACA829AE078}" dt="2023-12-16T01:14:46.780" v="1935" actId="26606"/>
          <ac:graphicFrameMkLst>
            <pc:docMk/>
            <pc:sldMk cId="526898329" sldId="257"/>
            <ac:graphicFrameMk id="46" creationId="{0DC6810A-99F2-8765-8F88-7D3329959C1B}"/>
          </ac:graphicFrameMkLst>
        </pc:graphicFrameChg>
        <pc:picChg chg="add del mod">
          <ac:chgData name="Medhari, Ravi Teja" userId="68b39f27-e700-40dc-bd16-a768d35ad0f5" providerId="ADAL" clId="{AC4FB600-4D67-4F7E-8FA7-DACA829AE078}" dt="2023-12-16T00:48:28.605" v="1010" actId="34307"/>
          <ac:picMkLst>
            <pc:docMk/>
            <pc:sldMk cId="526898329" sldId="257"/>
            <ac:picMk id="5" creationId="{F166D48B-F1D1-6940-C7D9-5D6A7EB27300}"/>
          </ac:picMkLst>
        </pc:picChg>
        <pc:picChg chg="add del">
          <ac:chgData name="Medhari, Ravi Teja" userId="68b39f27-e700-40dc-bd16-a768d35ad0f5" providerId="ADAL" clId="{AC4FB600-4D67-4F7E-8FA7-DACA829AE078}" dt="2023-12-16T01:13:58.178" v="1919" actId="26606"/>
          <ac:picMkLst>
            <pc:docMk/>
            <pc:sldMk cId="526898329" sldId="257"/>
            <ac:picMk id="7" creationId="{66CD28C9-3BF8-E963-8949-65C926BFDE55}"/>
          </ac:picMkLst>
        </pc:picChg>
        <pc:picChg chg="add del">
          <ac:chgData name="Medhari, Ravi Teja" userId="68b39f27-e700-40dc-bd16-a768d35ad0f5" providerId="ADAL" clId="{AC4FB600-4D67-4F7E-8FA7-DACA829AE078}" dt="2023-12-16T01:13:56.648" v="1917" actId="26606"/>
          <ac:picMkLst>
            <pc:docMk/>
            <pc:sldMk cId="526898329" sldId="257"/>
            <ac:picMk id="8" creationId="{E1B5BD20-F267-8B5B-8D1F-3113FFEA5E84}"/>
          </ac:picMkLst>
        </pc:picChg>
        <pc:picChg chg="add del">
          <ac:chgData name="Medhari, Ravi Teja" userId="68b39f27-e700-40dc-bd16-a768d35ad0f5" providerId="ADAL" clId="{AC4FB600-4D67-4F7E-8FA7-DACA829AE078}" dt="2023-12-16T01:15:49.191" v="1943" actId="26606"/>
          <ac:picMkLst>
            <pc:docMk/>
            <pc:sldMk cId="526898329" sldId="257"/>
            <ac:picMk id="18" creationId="{C5629637-C308-74F7-3A6C-86366C421A19}"/>
          </ac:picMkLst>
        </pc:picChg>
        <pc:picChg chg="add del">
          <ac:chgData name="Medhari, Ravi Teja" userId="68b39f27-e700-40dc-bd16-a768d35ad0f5" providerId="ADAL" clId="{AC4FB600-4D67-4F7E-8FA7-DACA829AE078}" dt="2023-12-16T01:14:13.227" v="1927" actId="26606"/>
          <ac:picMkLst>
            <pc:docMk/>
            <pc:sldMk cId="526898329" sldId="257"/>
            <ac:picMk id="31" creationId="{E1B5BD20-F267-8B5B-8D1F-3113FFEA5E84}"/>
          </ac:picMkLst>
        </pc:picChg>
        <pc:picChg chg="add">
          <ac:chgData name="Medhari, Ravi Teja" userId="68b39f27-e700-40dc-bd16-a768d35ad0f5" providerId="ADAL" clId="{AC4FB600-4D67-4F7E-8FA7-DACA829AE078}" dt="2023-12-16T01:15:49.211" v="1944" actId="26606"/>
          <ac:picMkLst>
            <pc:docMk/>
            <pc:sldMk cId="526898329" sldId="257"/>
            <ac:picMk id="39" creationId="{84BE8BC3-B185-AC15-7C48-3C8F4C2A78F7}"/>
          </ac:picMkLst>
        </pc:picChg>
        <pc:picChg chg="add del">
          <ac:chgData name="Medhari, Ravi Teja" userId="68b39f27-e700-40dc-bd16-a768d35ad0f5" providerId="ADAL" clId="{AC4FB600-4D67-4F7E-8FA7-DACA829AE078}" dt="2023-12-16T01:14:17.445" v="1929" actId="26606"/>
          <ac:picMkLst>
            <pc:docMk/>
            <pc:sldMk cId="526898329" sldId="257"/>
            <ac:picMk id="40" creationId="{FF8825A7-3613-556D-362D-40AA5DAB3558}"/>
          </ac:picMkLst>
        </pc:picChg>
        <pc:cxnChg chg="add del">
          <ac:chgData name="Medhari, Ravi Teja" userId="68b39f27-e700-40dc-bd16-a768d35ad0f5" providerId="ADAL" clId="{AC4FB600-4D67-4F7E-8FA7-DACA829AE078}" dt="2023-12-16T01:14:13.227" v="1927" actId="26606"/>
          <ac:cxnSpMkLst>
            <pc:docMk/>
            <pc:sldMk cId="526898329" sldId="257"/>
            <ac:cxnSpMk id="29" creationId="{FC23E3B9-5ABF-58B3-E2B0-E9A5DAA90037}"/>
          </ac:cxnSpMkLst>
        </pc:cxnChg>
        <pc:cxnChg chg="add">
          <ac:chgData name="Medhari, Ravi Teja" userId="68b39f27-e700-40dc-bd16-a768d35ad0f5" providerId="ADAL" clId="{AC4FB600-4D67-4F7E-8FA7-DACA829AE078}" dt="2023-12-16T01:15:49.211" v="1944" actId="26606"/>
          <ac:cxnSpMkLst>
            <pc:docMk/>
            <pc:sldMk cId="526898329" sldId="257"/>
            <ac:cxnSpMk id="32" creationId="{FC23E3B9-5ABF-58B3-E2B0-E9A5DAA90037}"/>
          </ac:cxnSpMkLst>
        </pc:cxnChg>
        <pc:cxnChg chg="add del">
          <ac:chgData name="Medhari, Ravi Teja" userId="68b39f27-e700-40dc-bd16-a768d35ad0f5" providerId="ADAL" clId="{AC4FB600-4D67-4F7E-8FA7-DACA829AE078}" dt="2023-12-16T01:15:25.802" v="1941" actId="26606"/>
          <ac:cxnSpMkLst>
            <pc:docMk/>
            <pc:sldMk cId="526898329" sldId="257"/>
            <ac:cxnSpMk id="54" creationId="{00CD8E7C-C23B-A3B9-B18A-838AED877A40}"/>
          </ac:cxnSpMkLst>
        </pc:cxnChg>
      </pc:sldChg>
      <pc:sldChg chg="addSp delSp modSp mod setBg">
        <pc:chgData name="Medhari, Ravi Teja" userId="68b39f27-e700-40dc-bd16-a768d35ad0f5" providerId="ADAL" clId="{AC4FB600-4D67-4F7E-8FA7-DACA829AE078}" dt="2023-12-17T09:20:19.257" v="4423" actId="2711"/>
        <pc:sldMkLst>
          <pc:docMk/>
          <pc:sldMk cId="4235857279" sldId="258"/>
        </pc:sldMkLst>
        <pc:spChg chg="mod">
          <ac:chgData name="Medhari, Ravi Teja" userId="68b39f27-e700-40dc-bd16-a768d35ad0f5" providerId="ADAL" clId="{AC4FB600-4D67-4F7E-8FA7-DACA829AE078}" dt="2023-12-17T09:20:19.257" v="4423" actId="2711"/>
          <ac:spMkLst>
            <pc:docMk/>
            <pc:sldMk cId="4235857279" sldId="258"/>
            <ac:spMk id="2" creationId="{AD9A1567-215D-18A3-0290-27F2719DFFD5}"/>
          </ac:spMkLst>
        </pc:spChg>
        <pc:spChg chg="add del mod">
          <ac:chgData name="Medhari, Ravi Teja" userId="68b39f27-e700-40dc-bd16-a768d35ad0f5" providerId="ADAL" clId="{AC4FB600-4D67-4F7E-8FA7-DACA829AE078}" dt="2023-12-17T09:14:10.805" v="4378" actId="2711"/>
          <ac:spMkLst>
            <pc:docMk/>
            <pc:sldMk cId="4235857279" sldId="258"/>
            <ac:spMk id="3" creationId="{1AA10FF1-2777-4F07-B182-1D56D63D029D}"/>
          </ac:spMkLst>
        </pc:spChg>
        <pc:spChg chg="add del">
          <ac:chgData name="Medhari, Ravi Teja" userId="68b39f27-e700-40dc-bd16-a768d35ad0f5" providerId="ADAL" clId="{AC4FB600-4D67-4F7E-8FA7-DACA829AE078}" dt="2023-12-16T01:23:33.366" v="1985" actId="26606"/>
          <ac:spMkLst>
            <pc:docMk/>
            <pc:sldMk cId="4235857279" sldId="258"/>
            <ac:spMk id="8" creationId="{DAF1966E-FD40-4A4A-B61B-C4DF7FA05F06}"/>
          </ac:spMkLst>
        </pc:spChg>
        <pc:spChg chg="add del">
          <ac:chgData name="Medhari, Ravi Teja" userId="68b39f27-e700-40dc-bd16-a768d35ad0f5" providerId="ADAL" clId="{AC4FB600-4D67-4F7E-8FA7-DACA829AE078}" dt="2023-12-16T01:23:06.693" v="1981" actId="26606"/>
          <ac:spMkLst>
            <pc:docMk/>
            <pc:sldMk cId="4235857279" sldId="258"/>
            <ac:spMk id="9" creationId="{081EA652-8C6A-4E69-BEB9-170809474553}"/>
          </ac:spMkLst>
        </pc:spChg>
        <pc:spChg chg="add del">
          <ac:chgData name="Medhari, Ravi Teja" userId="68b39f27-e700-40dc-bd16-a768d35ad0f5" providerId="ADAL" clId="{AC4FB600-4D67-4F7E-8FA7-DACA829AE078}" dt="2023-12-16T01:23:33.366" v="1985" actId="26606"/>
          <ac:spMkLst>
            <pc:docMk/>
            <pc:sldMk cId="4235857279" sldId="258"/>
            <ac:spMk id="10" creationId="{047BFA19-D45E-416B-A404-7AF2F3F27017}"/>
          </ac:spMkLst>
        </pc:spChg>
        <pc:spChg chg="add del">
          <ac:chgData name="Medhari, Ravi Teja" userId="68b39f27-e700-40dc-bd16-a768d35ad0f5" providerId="ADAL" clId="{AC4FB600-4D67-4F7E-8FA7-DACA829AE078}" dt="2023-12-16T01:23:06.693" v="1981" actId="26606"/>
          <ac:spMkLst>
            <pc:docMk/>
            <pc:sldMk cId="4235857279" sldId="258"/>
            <ac:spMk id="11" creationId="{5298780A-33B9-4EA2-8F67-DE68AD62841B}"/>
          </ac:spMkLst>
        </pc:spChg>
        <pc:spChg chg="add del">
          <ac:chgData name="Medhari, Ravi Teja" userId="68b39f27-e700-40dc-bd16-a768d35ad0f5" providerId="ADAL" clId="{AC4FB600-4D67-4F7E-8FA7-DACA829AE078}" dt="2023-12-16T01:23:33.366" v="1985" actId="26606"/>
          <ac:spMkLst>
            <pc:docMk/>
            <pc:sldMk cId="4235857279" sldId="258"/>
            <ac:spMk id="12" creationId="{8E0105E7-23DB-4CF2-8258-FF47C7620F6E}"/>
          </ac:spMkLst>
        </pc:spChg>
        <pc:spChg chg="add del">
          <ac:chgData name="Medhari, Ravi Teja" userId="68b39f27-e700-40dc-bd16-a768d35ad0f5" providerId="ADAL" clId="{AC4FB600-4D67-4F7E-8FA7-DACA829AE078}" dt="2023-12-16T01:23:06.693" v="1981" actId="26606"/>
          <ac:spMkLst>
            <pc:docMk/>
            <pc:sldMk cId="4235857279" sldId="258"/>
            <ac:spMk id="13" creationId="{7F488E8B-4E1E-4402-8935-D4E6C02615C7}"/>
          </ac:spMkLst>
        </pc:spChg>
        <pc:spChg chg="add del">
          <ac:chgData name="Medhari, Ravi Teja" userId="68b39f27-e700-40dc-bd16-a768d35ad0f5" providerId="ADAL" clId="{AC4FB600-4D67-4F7E-8FA7-DACA829AE078}" dt="2023-12-16T01:23:33.366" v="1985" actId="26606"/>
          <ac:spMkLst>
            <pc:docMk/>
            <pc:sldMk cId="4235857279" sldId="258"/>
            <ac:spMk id="14" creationId="{1AA10FF1-2777-4F07-B182-1D56D63D029D}"/>
          </ac:spMkLst>
        </pc:spChg>
        <pc:spChg chg="add del">
          <ac:chgData name="Medhari, Ravi Teja" userId="68b39f27-e700-40dc-bd16-a768d35ad0f5" providerId="ADAL" clId="{AC4FB600-4D67-4F7E-8FA7-DACA829AE078}" dt="2023-12-16T01:23:33.366" v="1985" actId="26606"/>
          <ac:spMkLst>
            <pc:docMk/>
            <pc:sldMk cId="4235857279" sldId="258"/>
            <ac:spMk id="15" creationId="{074B4F7D-14B2-478B-8BF5-01E4E0C5D263}"/>
          </ac:spMkLst>
        </pc:spChg>
        <pc:graphicFrameChg chg="add del">
          <ac:chgData name="Medhari, Ravi Teja" userId="68b39f27-e700-40dc-bd16-a768d35ad0f5" providerId="ADAL" clId="{AC4FB600-4D67-4F7E-8FA7-DACA829AE078}" dt="2023-12-16T01:23:28.660" v="1983" actId="26606"/>
          <ac:graphicFrameMkLst>
            <pc:docMk/>
            <pc:sldMk cId="4235857279" sldId="258"/>
            <ac:graphicFrameMk id="6" creationId="{C4346B0C-0B07-E4ED-AF28-2D28F7AABA0D}"/>
          </ac:graphicFrameMkLst>
        </pc:graphicFrameChg>
      </pc:sldChg>
      <pc:sldChg chg="addSp modSp mod ord">
        <pc:chgData name="Medhari, Ravi Teja" userId="68b39f27-e700-40dc-bd16-a768d35ad0f5" providerId="ADAL" clId="{AC4FB600-4D67-4F7E-8FA7-DACA829AE078}" dt="2023-12-17T09:19:56.853" v="4420" actId="2711"/>
        <pc:sldMkLst>
          <pc:docMk/>
          <pc:sldMk cId="3657836770" sldId="259"/>
        </pc:sldMkLst>
        <pc:spChg chg="mod">
          <ac:chgData name="Medhari, Ravi Teja" userId="68b39f27-e700-40dc-bd16-a768d35ad0f5" providerId="ADAL" clId="{AC4FB600-4D67-4F7E-8FA7-DACA829AE078}" dt="2023-12-17T09:19:56.853" v="4420" actId="2711"/>
          <ac:spMkLst>
            <pc:docMk/>
            <pc:sldMk cId="3657836770" sldId="259"/>
            <ac:spMk id="2" creationId="{AD9A1567-215D-18A3-0290-27F2719DFFD5}"/>
          </ac:spMkLst>
        </pc:spChg>
        <pc:spChg chg="add mod">
          <ac:chgData name="Medhari, Ravi Teja" userId="68b39f27-e700-40dc-bd16-a768d35ad0f5" providerId="ADAL" clId="{AC4FB600-4D67-4F7E-8FA7-DACA829AE078}" dt="2023-12-17T09:18:23.832" v="4404" actId="2711"/>
          <ac:spMkLst>
            <pc:docMk/>
            <pc:sldMk cId="3657836770" sldId="259"/>
            <ac:spMk id="3" creationId="{3265DBD7-1256-0182-F795-90E580CA50B6}"/>
          </ac:spMkLst>
        </pc:spChg>
        <pc:spChg chg="add mod">
          <ac:chgData name="Medhari, Ravi Teja" userId="68b39f27-e700-40dc-bd16-a768d35ad0f5" providerId="ADAL" clId="{AC4FB600-4D67-4F7E-8FA7-DACA829AE078}" dt="2023-12-16T06:23:10.399" v="3430" actId="571"/>
          <ac:spMkLst>
            <pc:docMk/>
            <pc:sldMk cId="3657836770" sldId="259"/>
            <ac:spMk id="5" creationId="{93444B1C-BD22-CA8B-9F67-F4A44526DBDE}"/>
          </ac:spMkLst>
        </pc:spChg>
        <pc:spChg chg="mod">
          <ac:chgData name="Medhari, Ravi Teja" userId="68b39f27-e700-40dc-bd16-a768d35ad0f5" providerId="ADAL" clId="{AC4FB600-4D67-4F7E-8FA7-DACA829AE078}" dt="2023-12-17T09:17:53.611" v="4399" actId="2711"/>
          <ac:spMkLst>
            <pc:docMk/>
            <pc:sldMk cId="3657836770" sldId="259"/>
            <ac:spMk id="9" creationId="{A198E6F6-D121-B8E5-8575-93A51A3CB2F9}"/>
          </ac:spMkLst>
        </pc:spChg>
        <pc:spChg chg="mod">
          <ac:chgData name="Medhari, Ravi Teja" userId="68b39f27-e700-40dc-bd16-a768d35ad0f5" providerId="ADAL" clId="{AC4FB600-4D67-4F7E-8FA7-DACA829AE078}" dt="2023-12-17T09:17:53.611" v="4399" actId="2711"/>
          <ac:spMkLst>
            <pc:docMk/>
            <pc:sldMk cId="3657836770" sldId="259"/>
            <ac:spMk id="28" creationId="{68962A85-5A00-6647-C2BF-285A327EEE3C}"/>
          </ac:spMkLst>
        </pc:spChg>
        <pc:spChg chg="mod">
          <ac:chgData name="Medhari, Ravi Teja" userId="68b39f27-e700-40dc-bd16-a768d35ad0f5" providerId="ADAL" clId="{AC4FB600-4D67-4F7E-8FA7-DACA829AE078}" dt="2023-12-17T09:17:53.611" v="4399" actId="2711"/>
          <ac:spMkLst>
            <pc:docMk/>
            <pc:sldMk cId="3657836770" sldId="259"/>
            <ac:spMk id="31" creationId="{160A1D41-E6AD-4F57-528C-79978780C5DC}"/>
          </ac:spMkLst>
        </pc:spChg>
        <pc:spChg chg="mod">
          <ac:chgData name="Medhari, Ravi Teja" userId="68b39f27-e700-40dc-bd16-a768d35ad0f5" providerId="ADAL" clId="{AC4FB600-4D67-4F7E-8FA7-DACA829AE078}" dt="2023-12-17T09:18:00.226" v="4400" actId="404"/>
          <ac:spMkLst>
            <pc:docMk/>
            <pc:sldMk cId="3657836770" sldId="259"/>
            <ac:spMk id="34" creationId="{DC533787-0AE3-5E18-28C2-65B34E0CEE63}"/>
          </ac:spMkLst>
        </pc:spChg>
        <pc:spChg chg="mod">
          <ac:chgData name="Medhari, Ravi Teja" userId="68b39f27-e700-40dc-bd16-a768d35ad0f5" providerId="ADAL" clId="{AC4FB600-4D67-4F7E-8FA7-DACA829AE078}" dt="2023-12-17T09:17:53.611" v="4399" actId="2711"/>
          <ac:spMkLst>
            <pc:docMk/>
            <pc:sldMk cId="3657836770" sldId="259"/>
            <ac:spMk id="37" creationId="{BA0BCC54-745C-1A39-5AF2-3034D950FECB}"/>
          </ac:spMkLst>
        </pc:spChg>
      </pc:sldChg>
      <pc:sldChg chg="addSp delSp modSp mod ord setBg">
        <pc:chgData name="Medhari, Ravi Teja" userId="68b39f27-e700-40dc-bd16-a768d35ad0f5" providerId="ADAL" clId="{AC4FB600-4D67-4F7E-8FA7-DACA829AE078}" dt="2023-12-17T09:18:46.666" v="4409" actId="2711"/>
        <pc:sldMkLst>
          <pc:docMk/>
          <pc:sldMk cId="3611994793" sldId="260"/>
        </pc:sldMkLst>
        <pc:spChg chg="add mod">
          <ac:chgData name="Medhari, Ravi Teja" userId="68b39f27-e700-40dc-bd16-a768d35ad0f5" providerId="ADAL" clId="{AC4FB600-4D67-4F7E-8FA7-DACA829AE078}" dt="2023-12-17T09:18:46.666" v="4409" actId="2711"/>
          <ac:spMkLst>
            <pc:docMk/>
            <pc:sldMk cId="3611994793" sldId="260"/>
            <ac:spMk id="2" creationId="{BAC129BC-25BD-238E-D7FC-1FFC22172C39}"/>
          </ac:spMkLst>
        </pc:spChg>
        <pc:spChg chg="mod ord">
          <ac:chgData name="Medhari, Ravi Teja" userId="68b39f27-e700-40dc-bd16-a768d35ad0f5" providerId="ADAL" clId="{AC4FB600-4D67-4F7E-8FA7-DACA829AE078}" dt="2023-12-17T09:18:40.974" v="4408" actId="2711"/>
          <ac:spMkLst>
            <pc:docMk/>
            <pc:sldMk cId="3611994793" sldId="260"/>
            <ac:spMk id="6" creationId="{D5F3B655-BDC3-2C02-1768-713027BC1B5E}"/>
          </ac:spMkLst>
        </pc:spChg>
        <pc:spChg chg="mod">
          <ac:chgData name="Medhari, Ravi Teja" userId="68b39f27-e700-40dc-bd16-a768d35ad0f5" providerId="ADAL" clId="{AC4FB600-4D67-4F7E-8FA7-DACA829AE078}" dt="2023-12-15T07:37:04.013" v="652" actId="26606"/>
          <ac:spMkLst>
            <pc:docMk/>
            <pc:sldMk cId="3611994793" sldId="260"/>
            <ac:spMk id="9" creationId="{A198E6F6-D121-B8E5-8575-93A51A3CB2F9}"/>
          </ac:spMkLst>
        </pc:spChg>
        <pc:spChg chg="mod">
          <ac:chgData name="Medhari, Ravi Teja" userId="68b39f27-e700-40dc-bd16-a768d35ad0f5" providerId="ADAL" clId="{AC4FB600-4D67-4F7E-8FA7-DACA829AE078}" dt="2023-12-15T07:37:04.013" v="652" actId="26606"/>
          <ac:spMkLst>
            <pc:docMk/>
            <pc:sldMk cId="3611994793" sldId="260"/>
            <ac:spMk id="28" creationId="{68962A85-5A00-6647-C2BF-285A327EEE3C}"/>
          </ac:spMkLst>
        </pc:spChg>
        <pc:spChg chg="mod">
          <ac:chgData name="Medhari, Ravi Teja" userId="68b39f27-e700-40dc-bd16-a768d35ad0f5" providerId="ADAL" clId="{AC4FB600-4D67-4F7E-8FA7-DACA829AE078}" dt="2023-12-15T07:37:04.013" v="652" actId="26606"/>
          <ac:spMkLst>
            <pc:docMk/>
            <pc:sldMk cId="3611994793" sldId="260"/>
            <ac:spMk id="31" creationId="{160A1D41-E6AD-4F57-528C-79978780C5DC}"/>
          </ac:spMkLst>
        </pc:spChg>
        <pc:spChg chg="mod">
          <ac:chgData name="Medhari, Ravi Teja" userId="68b39f27-e700-40dc-bd16-a768d35ad0f5" providerId="ADAL" clId="{AC4FB600-4D67-4F7E-8FA7-DACA829AE078}" dt="2023-12-15T07:37:04.013" v="652" actId="26606"/>
          <ac:spMkLst>
            <pc:docMk/>
            <pc:sldMk cId="3611994793" sldId="260"/>
            <ac:spMk id="34" creationId="{DC533787-0AE3-5E18-28C2-65B34E0CEE63}"/>
          </ac:spMkLst>
        </pc:spChg>
        <pc:spChg chg="mod">
          <ac:chgData name="Medhari, Ravi Teja" userId="68b39f27-e700-40dc-bd16-a768d35ad0f5" providerId="ADAL" clId="{AC4FB600-4D67-4F7E-8FA7-DACA829AE078}" dt="2023-12-15T07:37:04.013" v="652" actId="26606"/>
          <ac:spMkLst>
            <pc:docMk/>
            <pc:sldMk cId="3611994793" sldId="260"/>
            <ac:spMk id="37" creationId="{BA0BCC54-745C-1A39-5AF2-3034D950FECB}"/>
          </ac:spMkLst>
        </pc:spChg>
        <pc:spChg chg="add del">
          <ac:chgData name="Medhari, Ravi Teja" userId="68b39f27-e700-40dc-bd16-a768d35ad0f5" providerId="ADAL" clId="{AC4FB600-4D67-4F7E-8FA7-DACA829AE078}" dt="2023-12-15T07:36:52.079" v="650" actId="26606"/>
          <ac:spMkLst>
            <pc:docMk/>
            <pc:sldMk cId="3611994793" sldId="260"/>
            <ac:spMk id="42" creationId="{345A976A-8DE3-4B67-B94B-2044FDD12899}"/>
          </ac:spMkLst>
        </pc:spChg>
        <pc:spChg chg="add del">
          <ac:chgData name="Medhari, Ravi Teja" userId="68b39f27-e700-40dc-bd16-a768d35ad0f5" providerId="ADAL" clId="{AC4FB600-4D67-4F7E-8FA7-DACA829AE078}" dt="2023-12-15T07:36:52.079" v="650" actId="26606"/>
          <ac:spMkLst>
            <pc:docMk/>
            <pc:sldMk cId="3611994793" sldId="260"/>
            <ac:spMk id="44" creationId="{6EAAA1B9-2DDB-49C9-A037-A523D2F13C15}"/>
          </ac:spMkLst>
        </pc:spChg>
        <pc:grpChg chg="add del">
          <ac:chgData name="Medhari, Ravi Teja" userId="68b39f27-e700-40dc-bd16-a768d35ad0f5" providerId="ADAL" clId="{AC4FB600-4D67-4F7E-8FA7-DACA829AE078}" dt="2023-12-15T07:36:52.079" v="650" actId="26606"/>
          <ac:grpSpMkLst>
            <pc:docMk/>
            <pc:sldMk cId="3611994793" sldId="260"/>
            <ac:grpSpMk id="46" creationId="{B441F8D5-EBCE-4FB9-91A9-3425971C1F99}"/>
          </ac:grpSpMkLst>
        </pc:grpChg>
        <pc:grpChg chg="add del">
          <ac:chgData name="Medhari, Ravi Teja" userId="68b39f27-e700-40dc-bd16-a768d35ad0f5" providerId="ADAL" clId="{AC4FB600-4D67-4F7E-8FA7-DACA829AE078}" dt="2023-12-15T07:36:52.079" v="650" actId="26606"/>
          <ac:grpSpMkLst>
            <pc:docMk/>
            <pc:sldMk cId="3611994793" sldId="260"/>
            <ac:grpSpMk id="52" creationId="{08701F99-7E4C-4B92-A4B5-307CDFB7A4DE}"/>
          </ac:grpSpMkLst>
        </pc:grpChg>
        <pc:picChg chg="mod">
          <ac:chgData name="Medhari, Ravi Teja" userId="68b39f27-e700-40dc-bd16-a768d35ad0f5" providerId="ADAL" clId="{AC4FB600-4D67-4F7E-8FA7-DACA829AE078}" dt="2023-12-15T07:37:04.013" v="652" actId="26606"/>
          <ac:picMkLst>
            <pc:docMk/>
            <pc:sldMk cId="3611994793" sldId="260"/>
            <ac:picMk id="4" creationId="{726BF9C0-8B03-BF37-82B7-7F3A89F96FF1}"/>
          </ac:picMkLst>
        </pc:picChg>
        <pc:picChg chg="mod">
          <ac:chgData name="Medhari, Ravi Teja" userId="68b39f27-e700-40dc-bd16-a768d35ad0f5" providerId="ADAL" clId="{AC4FB600-4D67-4F7E-8FA7-DACA829AE078}" dt="2023-12-15T07:37:04.013" v="652" actId="26606"/>
          <ac:picMkLst>
            <pc:docMk/>
            <pc:sldMk cId="3611994793" sldId="260"/>
            <ac:picMk id="13" creationId="{68B796BC-B41F-9256-F9A4-BC7DC90E23D1}"/>
          </ac:picMkLst>
        </pc:picChg>
        <pc:cxnChg chg="mod">
          <ac:chgData name="Medhari, Ravi Teja" userId="68b39f27-e700-40dc-bd16-a768d35ad0f5" providerId="ADAL" clId="{AC4FB600-4D67-4F7E-8FA7-DACA829AE078}" dt="2023-12-15T07:37:04.013" v="652" actId="26606"/>
          <ac:cxnSpMkLst>
            <pc:docMk/>
            <pc:sldMk cId="3611994793" sldId="260"/>
            <ac:cxnSpMk id="8" creationId="{29D60F42-3257-3941-EBEC-692985D6F51D}"/>
          </ac:cxnSpMkLst>
        </pc:cxnChg>
        <pc:cxnChg chg="mod">
          <ac:chgData name="Medhari, Ravi Teja" userId="68b39f27-e700-40dc-bd16-a768d35ad0f5" providerId="ADAL" clId="{AC4FB600-4D67-4F7E-8FA7-DACA829AE078}" dt="2023-12-15T07:37:04.013" v="652" actId="26606"/>
          <ac:cxnSpMkLst>
            <pc:docMk/>
            <pc:sldMk cId="3611994793" sldId="260"/>
            <ac:cxnSpMk id="15" creationId="{299B2339-72A6-1320-3F5E-D36F6C60EC82}"/>
          </ac:cxnSpMkLst>
        </pc:cxnChg>
        <pc:cxnChg chg="mod">
          <ac:chgData name="Medhari, Ravi Teja" userId="68b39f27-e700-40dc-bd16-a768d35ad0f5" providerId="ADAL" clId="{AC4FB600-4D67-4F7E-8FA7-DACA829AE078}" dt="2023-12-15T07:37:04.013" v="652" actId="26606"/>
          <ac:cxnSpMkLst>
            <pc:docMk/>
            <pc:sldMk cId="3611994793" sldId="260"/>
            <ac:cxnSpMk id="17" creationId="{A6F90A01-A595-E47D-586A-EB1FC9676756}"/>
          </ac:cxnSpMkLst>
        </pc:cxnChg>
        <pc:cxnChg chg="mod">
          <ac:chgData name="Medhari, Ravi Teja" userId="68b39f27-e700-40dc-bd16-a768d35ad0f5" providerId="ADAL" clId="{AC4FB600-4D67-4F7E-8FA7-DACA829AE078}" dt="2023-12-15T07:37:04.013" v="652" actId="26606"/>
          <ac:cxnSpMkLst>
            <pc:docMk/>
            <pc:sldMk cId="3611994793" sldId="260"/>
            <ac:cxnSpMk id="20" creationId="{F01D5B1F-60E3-99A4-3A99-9B812F6DC618}"/>
          </ac:cxnSpMkLst>
        </pc:cxnChg>
        <pc:cxnChg chg="mod">
          <ac:chgData name="Medhari, Ravi Teja" userId="68b39f27-e700-40dc-bd16-a768d35ad0f5" providerId="ADAL" clId="{AC4FB600-4D67-4F7E-8FA7-DACA829AE078}" dt="2023-12-15T07:37:04.013" v="652" actId="26606"/>
          <ac:cxnSpMkLst>
            <pc:docMk/>
            <pc:sldMk cId="3611994793" sldId="260"/>
            <ac:cxnSpMk id="23" creationId="{9F4B2AB0-1ACD-BC6C-1D77-0AE4D671D2AA}"/>
          </ac:cxnSpMkLst>
        </pc:cxnChg>
        <pc:cxnChg chg="add del">
          <ac:chgData name="Medhari, Ravi Teja" userId="68b39f27-e700-40dc-bd16-a768d35ad0f5" providerId="ADAL" clId="{AC4FB600-4D67-4F7E-8FA7-DACA829AE078}" dt="2023-12-15T07:37:04.013" v="652" actId="26606"/>
          <ac:cxnSpMkLst>
            <pc:docMk/>
            <pc:sldMk cId="3611994793" sldId="260"/>
            <ac:cxnSpMk id="39" creationId="{D2C4353C-C927-1758-0BEF-21E9E0D81614}"/>
          </ac:cxnSpMkLst>
        </pc:cxnChg>
      </pc:sldChg>
      <pc:sldChg chg="modSp del mod ord">
        <pc:chgData name="Medhari, Ravi Teja" userId="68b39f27-e700-40dc-bd16-a768d35ad0f5" providerId="ADAL" clId="{AC4FB600-4D67-4F7E-8FA7-DACA829AE078}" dt="2023-12-16T13:13:53.607" v="3622" actId="47"/>
        <pc:sldMkLst>
          <pc:docMk/>
          <pc:sldMk cId="1025281472" sldId="261"/>
        </pc:sldMkLst>
        <pc:spChg chg="mod">
          <ac:chgData name="Medhari, Ravi Teja" userId="68b39f27-e700-40dc-bd16-a768d35ad0f5" providerId="ADAL" clId="{AC4FB600-4D67-4F7E-8FA7-DACA829AE078}" dt="2023-12-16T06:24:21.386" v="3452" actId="207"/>
          <ac:spMkLst>
            <pc:docMk/>
            <pc:sldMk cId="1025281472" sldId="261"/>
            <ac:spMk id="2" creationId="{AD9A1567-215D-18A3-0290-27F2719DFFD5}"/>
          </ac:spMkLst>
        </pc:spChg>
        <pc:graphicFrameChg chg="modGraphic">
          <ac:chgData name="Medhari, Ravi Teja" userId="68b39f27-e700-40dc-bd16-a768d35ad0f5" providerId="ADAL" clId="{AC4FB600-4D67-4F7E-8FA7-DACA829AE078}" dt="2023-12-16T06:36:00.650" v="3534" actId="20577"/>
          <ac:graphicFrameMkLst>
            <pc:docMk/>
            <pc:sldMk cId="1025281472" sldId="261"/>
            <ac:graphicFrameMk id="32" creationId="{C07CDCFD-8A19-CD33-C5E9-FB690E5610F6}"/>
          </ac:graphicFrameMkLst>
        </pc:graphicFrameChg>
      </pc:sldChg>
      <pc:sldChg chg="addSp delSp modSp mod ord setBg">
        <pc:chgData name="Medhari, Ravi Teja" userId="68b39f27-e700-40dc-bd16-a768d35ad0f5" providerId="ADAL" clId="{AC4FB600-4D67-4F7E-8FA7-DACA829AE078}" dt="2023-12-17T09:18:12.653" v="4402" actId="2711"/>
        <pc:sldMkLst>
          <pc:docMk/>
          <pc:sldMk cId="2342101451" sldId="262"/>
        </pc:sldMkLst>
        <pc:spChg chg="mod">
          <ac:chgData name="Medhari, Ravi Teja" userId="68b39f27-e700-40dc-bd16-a768d35ad0f5" providerId="ADAL" clId="{AC4FB600-4D67-4F7E-8FA7-DACA829AE078}" dt="2023-12-17T09:18:12.653" v="4402" actId="2711"/>
          <ac:spMkLst>
            <pc:docMk/>
            <pc:sldMk cId="2342101451" sldId="262"/>
            <ac:spMk id="2" creationId="{AD9A1567-215D-18A3-0290-27F2719DFFD5}"/>
          </ac:spMkLst>
        </pc:spChg>
        <pc:spChg chg="add del mod ord">
          <ac:chgData name="Medhari, Ravi Teja" userId="68b39f27-e700-40dc-bd16-a768d35ad0f5" providerId="ADAL" clId="{AC4FB600-4D67-4F7E-8FA7-DACA829AE078}" dt="2023-12-17T09:17:37.133" v="4398" actId="179"/>
          <ac:spMkLst>
            <pc:docMk/>
            <pc:sldMk cId="2342101451" sldId="262"/>
            <ac:spMk id="3" creationId="{1AA10FF1-2777-4F07-B182-1D56D63D029D}"/>
          </ac:spMkLst>
        </pc:spChg>
        <pc:spChg chg="add del">
          <ac:chgData name="Medhari, Ravi Teja" userId="68b39f27-e700-40dc-bd16-a768d35ad0f5" providerId="ADAL" clId="{AC4FB600-4D67-4F7E-8FA7-DACA829AE078}" dt="2023-12-15T07:27:50.683" v="519" actId="26606"/>
          <ac:spMkLst>
            <pc:docMk/>
            <pc:sldMk cId="2342101451" sldId="262"/>
            <ac:spMk id="10" creationId="{BACC6370-2D7E-4714-9D71-7542949D7D5D}"/>
          </ac:spMkLst>
        </pc:spChg>
        <pc:spChg chg="add del">
          <ac:chgData name="Medhari, Ravi Teja" userId="68b39f27-e700-40dc-bd16-a768d35ad0f5" providerId="ADAL" clId="{AC4FB600-4D67-4F7E-8FA7-DACA829AE078}" dt="2023-12-15T07:27:50.683" v="519" actId="26606"/>
          <ac:spMkLst>
            <pc:docMk/>
            <pc:sldMk cId="2342101451" sldId="262"/>
            <ac:spMk id="12" creationId="{F68B3F68-107C-434F-AA38-110D5EA91B85}"/>
          </ac:spMkLst>
        </pc:spChg>
        <pc:spChg chg="add del">
          <ac:chgData name="Medhari, Ravi Teja" userId="68b39f27-e700-40dc-bd16-a768d35ad0f5" providerId="ADAL" clId="{AC4FB600-4D67-4F7E-8FA7-DACA829AE078}" dt="2023-12-15T07:27:50.683" v="519" actId="26606"/>
          <ac:spMkLst>
            <pc:docMk/>
            <pc:sldMk cId="2342101451" sldId="262"/>
            <ac:spMk id="14" creationId="{AAD0DBB9-1A4B-4391-81D4-CB19F9AB918A}"/>
          </ac:spMkLst>
        </pc:spChg>
        <pc:spChg chg="add del">
          <ac:chgData name="Medhari, Ravi Teja" userId="68b39f27-e700-40dc-bd16-a768d35ad0f5" providerId="ADAL" clId="{AC4FB600-4D67-4F7E-8FA7-DACA829AE078}" dt="2023-12-15T07:27:50.683" v="519" actId="26606"/>
          <ac:spMkLst>
            <pc:docMk/>
            <pc:sldMk cId="2342101451" sldId="262"/>
            <ac:spMk id="16" creationId="{063BBA22-50EA-4C4D-BE05-F1CE4E63AA56}"/>
          </ac:spMkLst>
        </pc:spChg>
        <pc:spChg chg="add del">
          <ac:chgData name="Medhari, Ravi Teja" userId="68b39f27-e700-40dc-bd16-a768d35ad0f5" providerId="ADAL" clId="{AC4FB600-4D67-4F7E-8FA7-DACA829AE078}" dt="2023-12-15T07:31:42.865" v="558" actId="26606"/>
          <ac:spMkLst>
            <pc:docMk/>
            <pc:sldMk cId="2342101451" sldId="262"/>
            <ac:spMk id="21" creationId="{A3C210E6-A35A-4F68-8D60-801A019C75B8}"/>
          </ac:spMkLst>
        </pc:spChg>
        <pc:spChg chg="add del">
          <ac:chgData name="Medhari, Ravi Teja" userId="68b39f27-e700-40dc-bd16-a768d35ad0f5" providerId="ADAL" clId="{AC4FB600-4D67-4F7E-8FA7-DACA829AE078}" dt="2023-12-15T07:31:42.865" v="558" actId="26606"/>
          <ac:spMkLst>
            <pc:docMk/>
            <pc:sldMk cId="2342101451" sldId="262"/>
            <ac:spMk id="22" creationId="{AC0D06B0-F19C-459E-B221-A34B506FB5E3}"/>
          </ac:spMkLst>
        </pc:spChg>
        <pc:spChg chg="add del">
          <ac:chgData name="Medhari, Ravi Teja" userId="68b39f27-e700-40dc-bd16-a768d35ad0f5" providerId="ADAL" clId="{AC4FB600-4D67-4F7E-8FA7-DACA829AE078}" dt="2023-12-15T07:31:42.865" v="558" actId="26606"/>
          <ac:spMkLst>
            <pc:docMk/>
            <pc:sldMk cId="2342101451" sldId="262"/>
            <ac:spMk id="23" creationId="{98DE6C44-43F8-4DE4-AB81-66853FFEA09A}"/>
          </ac:spMkLst>
        </pc:spChg>
        <pc:spChg chg="add del">
          <ac:chgData name="Medhari, Ravi Teja" userId="68b39f27-e700-40dc-bd16-a768d35ad0f5" providerId="ADAL" clId="{AC4FB600-4D67-4F7E-8FA7-DACA829AE078}" dt="2023-12-15T07:30:33.367" v="545" actId="26606"/>
          <ac:spMkLst>
            <pc:docMk/>
            <pc:sldMk cId="2342101451" sldId="262"/>
            <ac:spMk id="24" creationId="{43FCDA63-538C-4FB3-911D-7DF75B5993C9}"/>
          </ac:spMkLst>
        </pc:spChg>
        <pc:spChg chg="add del">
          <ac:chgData name="Medhari, Ravi Teja" userId="68b39f27-e700-40dc-bd16-a768d35ad0f5" providerId="ADAL" clId="{AC4FB600-4D67-4F7E-8FA7-DACA829AE078}" dt="2023-12-15T07:31:42.865" v="558" actId="26606"/>
          <ac:spMkLst>
            <pc:docMk/>
            <pc:sldMk cId="2342101451" sldId="262"/>
            <ac:spMk id="25" creationId="{2409529B-9B56-4F10-BE4D-F934DB89E57E}"/>
          </ac:spMkLst>
        </pc:spChg>
        <pc:spChg chg="add del">
          <ac:chgData name="Medhari, Ravi Teja" userId="68b39f27-e700-40dc-bd16-a768d35ad0f5" providerId="ADAL" clId="{AC4FB600-4D67-4F7E-8FA7-DACA829AE078}" dt="2023-12-15T07:30:33.367" v="545" actId="26606"/>
          <ac:spMkLst>
            <pc:docMk/>
            <pc:sldMk cId="2342101451" sldId="262"/>
            <ac:spMk id="26" creationId="{C0F36B17-8009-453B-9C49-36A9D6F9D0EC}"/>
          </ac:spMkLst>
        </pc:spChg>
        <pc:spChg chg="add del">
          <ac:chgData name="Medhari, Ravi Teja" userId="68b39f27-e700-40dc-bd16-a768d35ad0f5" providerId="ADAL" clId="{AC4FB600-4D67-4F7E-8FA7-DACA829AE078}" dt="2023-12-15T07:31:58.554" v="560" actId="26606"/>
          <ac:spMkLst>
            <pc:docMk/>
            <pc:sldMk cId="2342101451" sldId="262"/>
            <ac:spMk id="27" creationId="{4C2AC11E-3162-4990-A36E-92B07ECF16C2}"/>
          </ac:spMkLst>
        </pc:spChg>
        <pc:spChg chg="add del">
          <ac:chgData name="Medhari, Ravi Teja" userId="68b39f27-e700-40dc-bd16-a768d35ad0f5" providerId="ADAL" clId="{AC4FB600-4D67-4F7E-8FA7-DACA829AE078}" dt="2023-12-15T07:31:42.865" v="558" actId="26606"/>
          <ac:spMkLst>
            <pc:docMk/>
            <pc:sldMk cId="2342101451" sldId="262"/>
            <ac:spMk id="28" creationId="{345B26DA-1C6B-4C66-81C9-9C1877FC2DB1}"/>
          </ac:spMkLst>
        </pc:spChg>
        <pc:spChg chg="add del">
          <ac:chgData name="Medhari, Ravi Teja" userId="68b39f27-e700-40dc-bd16-a768d35ad0f5" providerId="ADAL" clId="{AC4FB600-4D67-4F7E-8FA7-DACA829AE078}" dt="2023-12-15T07:30:36.622" v="547" actId="26606"/>
          <ac:spMkLst>
            <pc:docMk/>
            <pc:sldMk cId="2342101451" sldId="262"/>
            <ac:spMk id="29" creationId="{9A2207B2-2CD6-0A63-827D-98BBEE7C6B34}"/>
          </ac:spMkLst>
        </pc:spChg>
        <pc:spChg chg="add del">
          <ac:chgData name="Medhari, Ravi Teja" userId="68b39f27-e700-40dc-bd16-a768d35ad0f5" providerId="ADAL" clId="{AC4FB600-4D67-4F7E-8FA7-DACA829AE078}" dt="2023-12-15T07:31:58.554" v="560" actId="26606"/>
          <ac:spMkLst>
            <pc:docMk/>
            <pc:sldMk cId="2342101451" sldId="262"/>
            <ac:spMk id="31" creationId="{9073D962-D3D2-4A72-8593-65C213CBFFC3}"/>
          </ac:spMkLst>
        </pc:spChg>
        <pc:spChg chg="add del">
          <ac:chgData name="Medhari, Ravi Teja" userId="68b39f27-e700-40dc-bd16-a768d35ad0f5" providerId="ADAL" clId="{AC4FB600-4D67-4F7E-8FA7-DACA829AE078}" dt="2023-12-15T07:30:41.892" v="549" actId="26606"/>
          <ac:spMkLst>
            <pc:docMk/>
            <pc:sldMk cId="2342101451" sldId="262"/>
            <ac:spMk id="32" creationId="{6CB927A4-E432-4310-9CD5-E89FF5063179}"/>
          </ac:spMkLst>
        </pc:spChg>
        <pc:spChg chg="add del">
          <ac:chgData name="Medhari, Ravi Teja" userId="68b39f27-e700-40dc-bd16-a768d35ad0f5" providerId="ADAL" clId="{AC4FB600-4D67-4F7E-8FA7-DACA829AE078}" dt="2023-12-15T07:30:41.892" v="549" actId="26606"/>
          <ac:spMkLst>
            <pc:docMk/>
            <pc:sldMk cId="2342101451" sldId="262"/>
            <ac:spMk id="33" creationId="{327D73B4-9F5C-4A64-A179-51B9500CB8B5}"/>
          </ac:spMkLst>
        </pc:spChg>
        <pc:spChg chg="add del">
          <ac:chgData name="Medhari, Ravi Teja" userId="68b39f27-e700-40dc-bd16-a768d35ad0f5" providerId="ADAL" clId="{AC4FB600-4D67-4F7E-8FA7-DACA829AE078}" dt="2023-12-15T07:30:41.892" v="549" actId="26606"/>
          <ac:spMkLst>
            <pc:docMk/>
            <pc:sldMk cId="2342101451" sldId="262"/>
            <ac:spMk id="34" creationId="{5EF6BFFD-743B-47E9-AC55-ACA07581FBE4}"/>
          </ac:spMkLst>
        </pc:spChg>
        <pc:spChg chg="add del">
          <ac:chgData name="Medhari, Ravi Teja" userId="68b39f27-e700-40dc-bd16-a768d35ad0f5" providerId="ADAL" clId="{AC4FB600-4D67-4F7E-8FA7-DACA829AE078}" dt="2023-12-15T07:30:41.892" v="549" actId="26606"/>
          <ac:spMkLst>
            <pc:docMk/>
            <pc:sldMk cId="2342101451" sldId="262"/>
            <ac:spMk id="35" creationId="{E3020543-B24B-4EC4-8FFC-8DD88EEA91A8}"/>
          </ac:spMkLst>
        </pc:spChg>
        <pc:spChg chg="add del">
          <ac:chgData name="Medhari, Ravi Teja" userId="68b39f27-e700-40dc-bd16-a768d35ad0f5" providerId="ADAL" clId="{AC4FB600-4D67-4F7E-8FA7-DACA829AE078}" dt="2023-12-15T07:30:41.892" v="549" actId="26606"/>
          <ac:spMkLst>
            <pc:docMk/>
            <pc:sldMk cId="2342101451" sldId="262"/>
            <ac:spMk id="36" creationId="{8D3BEFDA-0C8B-4C24-AF49-B7E58C98DB64}"/>
          </ac:spMkLst>
        </pc:spChg>
        <pc:spChg chg="add del">
          <ac:chgData name="Medhari, Ravi Teja" userId="68b39f27-e700-40dc-bd16-a768d35ad0f5" providerId="ADAL" clId="{AC4FB600-4D67-4F7E-8FA7-DACA829AE078}" dt="2023-12-15T07:30:41.892" v="549" actId="26606"/>
          <ac:spMkLst>
            <pc:docMk/>
            <pc:sldMk cId="2342101451" sldId="262"/>
            <ac:spMk id="37" creationId="{95CBC9A5-2EC2-43B3-BE31-8C21041EA4A7}"/>
          </ac:spMkLst>
        </pc:spChg>
        <pc:spChg chg="add del">
          <ac:chgData name="Medhari, Ravi Teja" userId="68b39f27-e700-40dc-bd16-a768d35ad0f5" providerId="ADAL" clId="{AC4FB600-4D67-4F7E-8FA7-DACA829AE078}" dt="2023-12-15T07:30:41.892" v="549" actId="26606"/>
          <ac:spMkLst>
            <pc:docMk/>
            <pc:sldMk cId="2342101451" sldId="262"/>
            <ac:spMk id="38" creationId="{1453BF6C-B012-48B7-B4E8-6D7AC7C27D02}"/>
          </ac:spMkLst>
        </pc:spChg>
        <pc:spChg chg="add del">
          <ac:chgData name="Medhari, Ravi Teja" userId="68b39f27-e700-40dc-bd16-a768d35ad0f5" providerId="ADAL" clId="{AC4FB600-4D67-4F7E-8FA7-DACA829AE078}" dt="2023-12-15T07:30:41.892" v="549" actId="26606"/>
          <ac:spMkLst>
            <pc:docMk/>
            <pc:sldMk cId="2342101451" sldId="262"/>
            <ac:spMk id="39" creationId="{7400EEA6-B330-4DBC-A821-469627E96203}"/>
          </ac:spMkLst>
        </pc:spChg>
        <pc:spChg chg="add del">
          <ac:chgData name="Medhari, Ravi Teja" userId="68b39f27-e700-40dc-bd16-a768d35ad0f5" providerId="ADAL" clId="{AC4FB600-4D67-4F7E-8FA7-DACA829AE078}" dt="2023-12-15T07:31:58.554" v="560" actId="26606"/>
          <ac:spMkLst>
            <pc:docMk/>
            <pc:sldMk cId="2342101451" sldId="262"/>
            <ac:spMk id="41" creationId="{2387511B-F6E1-4929-AC90-94FB8B6B0F41}"/>
          </ac:spMkLst>
        </pc:spChg>
        <pc:spChg chg="add del">
          <ac:chgData name="Medhari, Ravi Teja" userId="68b39f27-e700-40dc-bd16-a768d35ad0f5" providerId="ADAL" clId="{AC4FB600-4D67-4F7E-8FA7-DACA829AE078}" dt="2023-12-15T07:31:58.554" v="560" actId="26606"/>
          <ac:spMkLst>
            <pc:docMk/>
            <pc:sldMk cId="2342101451" sldId="262"/>
            <ac:spMk id="42" creationId="{AA58F78C-27AB-465F-AA33-15E08AF267F9}"/>
          </ac:spMkLst>
        </pc:spChg>
        <pc:spChg chg="add del">
          <ac:chgData name="Medhari, Ravi Teja" userId="68b39f27-e700-40dc-bd16-a768d35ad0f5" providerId="ADAL" clId="{AC4FB600-4D67-4F7E-8FA7-DACA829AE078}" dt="2023-12-15T07:31:59.892" v="562" actId="26606"/>
          <ac:spMkLst>
            <pc:docMk/>
            <pc:sldMk cId="2342101451" sldId="262"/>
            <ac:spMk id="44" creationId="{A7AE9375-4664-4DB2-922D-2782A6E439AC}"/>
          </ac:spMkLst>
        </pc:spChg>
        <pc:spChg chg="add del">
          <ac:chgData name="Medhari, Ravi Teja" userId="68b39f27-e700-40dc-bd16-a768d35ad0f5" providerId="ADAL" clId="{AC4FB600-4D67-4F7E-8FA7-DACA829AE078}" dt="2023-12-15T07:32:01.874" v="565" actId="26606"/>
          <ac:spMkLst>
            <pc:docMk/>
            <pc:sldMk cId="2342101451" sldId="262"/>
            <ac:spMk id="48" creationId="{43FCDA63-538C-4FB3-911D-7DF75B5993C9}"/>
          </ac:spMkLst>
        </pc:spChg>
        <pc:spChg chg="add del">
          <ac:chgData name="Medhari, Ravi Teja" userId="68b39f27-e700-40dc-bd16-a768d35ad0f5" providerId="ADAL" clId="{AC4FB600-4D67-4F7E-8FA7-DACA829AE078}" dt="2023-12-15T07:32:01.874" v="565" actId="26606"/>
          <ac:spMkLst>
            <pc:docMk/>
            <pc:sldMk cId="2342101451" sldId="262"/>
            <ac:spMk id="49" creationId="{C0F36B17-8009-453B-9C49-36A9D6F9D0EC}"/>
          </ac:spMkLst>
        </pc:spChg>
        <pc:spChg chg="add del">
          <ac:chgData name="Medhari, Ravi Teja" userId="68b39f27-e700-40dc-bd16-a768d35ad0f5" providerId="ADAL" clId="{AC4FB600-4D67-4F7E-8FA7-DACA829AE078}" dt="2023-12-15T07:32:02.745" v="567" actId="26606"/>
          <ac:spMkLst>
            <pc:docMk/>
            <pc:sldMk cId="2342101451" sldId="262"/>
            <ac:spMk id="51" creationId="{9A2207B2-2CD6-0A63-827D-98BBEE7C6B34}"/>
          </ac:spMkLst>
        </pc:spChg>
        <pc:spChg chg="add del">
          <ac:chgData name="Medhari, Ravi Teja" userId="68b39f27-e700-40dc-bd16-a768d35ad0f5" providerId="ADAL" clId="{AC4FB600-4D67-4F7E-8FA7-DACA829AE078}" dt="2023-12-15T07:32:16.802" v="569" actId="26606"/>
          <ac:spMkLst>
            <pc:docMk/>
            <pc:sldMk cId="2342101451" sldId="262"/>
            <ac:spMk id="56" creationId="{4C2AC11E-3162-4990-A36E-92B07ECF16C2}"/>
          </ac:spMkLst>
        </pc:spChg>
        <pc:spChg chg="add del">
          <ac:chgData name="Medhari, Ravi Teja" userId="68b39f27-e700-40dc-bd16-a768d35ad0f5" providerId="ADAL" clId="{AC4FB600-4D67-4F7E-8FA7-DACA829AE078}" dt="2023-12-15T07:32:16.802" v="569" actId="26606"/>
          <ac:spMkLst>
            <pc:docMk/>
            <pc:sldMk cId="2342101451" sldId="262"/>
            <ac:spMk id="57" creationId="{9073D962-D3D2-4A72-8593-65C213CBFFC3}"/>
          </ac:spMkLst>
        </pc:spChg>
        <pc:spChg chg="add del">
          <ac:chgData name="Medhari, Ravi Teja" userId="68b39f27-e700-40dc-bd16-a768d35ad0f5" providerId="ADAL" clId="{AC4FB600-4D67-4F7E-8FA7-DACA829AE078}" dt="2023-12-15T07:32:16.802" v="569" actId="26606"/>
          <ac:spMkLst>
            <pc:docMk/>
            <pc:sldMk cId="2342101451" sldId="262"/>
            <ac:spMk id="58" creationId="{2387511B-F6E1-4929-AC90-94FB8B6B0F41}"/>
          </ac:spMkLst>
        </pc:spChg>
        <pc:spChg chg="add del">
          <ac:chgData name="Medhari, Ravi Teja" userId="68b39f27-e700-40dc-bd16-a768d35ad0f5" providerId="ADAL" clId="{AC4FB600-4D67-4F7E-8FA7-DACA829AE078}" dt="2023-12-15T07:32:16.802" v="569" actId="26606"/>
          <ac:spMkLst>
            <pc:docMk/>
            <pc:sldMk cId="2342101451" sldId="262"/>
            <ac:spMk id="59" creationId="{AA58F78C-27AB-465F-AA33-15E08AF267F9}"/>
          </ac:spMkLst>
        </pc:spChg>
        <pc:spChg chg="add">
          <ac:chgData name="Medhari, Ravi Teja" userId="68b39f27-e700-40dc-bd16-a768d35ad0f5" providerId="ADAL" clId="{AC4FB600-4D67-4F7E-8FA7-DACA829AE078}" dt="2023-12-15T07:32:16.817" v="570" actId="26606"/>
          <ac:spMkLst>
            <pc:docMk/>
            <pc:sldMk cId="2342101451" sldId="262"/>
            <ac:spMk id="61" creationId="{61293230-B0F6-45B1-96D1-13D18E242995}"/>
          </ac:spMkLst>
        </pc:spChg>
        <pc:spChg chg="add">
          <ac:chgData name="Medhari, Ravi Teja" userId="68b39f27-e700-40dc-bd16-a768d35ad0f5" providerId="ADAL" clId="{AC4FB600-4D67-4F7E-8FA7-DACA829AE078}" dt="2023-12-15T07:32:16.817" v="570" actId="26606"/>
          <ac:spMkLst>
            <pc:docMk/>
            <pc:sldMk cId="2342101451" sldId="262"/>
            <ac:spMk id="62" creationId="{2B573B51-C170-49C0-A3D9-8D99730C45AE}"/>
          </ac:spMkLst>
        </pc:spChg>
        <pc:spChg chg="add">
          <ac:chgData name="Medhari, Ravi Teja" userId="68b39f27-e700-40dc-bd16-a768d35ad0f5" providerId="ADAL" clId="{AC4FB600-4D67-4F7E-8FA7-DACA829AE078}" dt="2023-12-15T07:32:16.817" v="570" actId="26606"/>
          <ac:spMkLst>
            <pc:docMk/>
            <pc:sldMk cId="2342101451" sldId="262"/>
            <ac:spMk id="63" creationId="{CC7BCC73-A901-44EB-B0E7-879E19267A6A}"/>
          </ac:spMkLst>
        </pc:spChg>
        <pc:grpChg chg="add del">
          <ac:chgData name="Medhari, Ravi Teja" userId="68b39f27-e700-40dc-bd16-a768d35ad0f5" providerId="ADAL" clId="{AC4FB600-4D67-4F7E-8FA7-DACA829AE078}" dt="2023-12-15T07:30:36.622" v="547" actId="26606"/>
          <ac:grpSpMkLst>
            <pc:docMk/>
            <pc:sldMk cId="2342101451" sldId="262"/>
            <ac:grpSpMk id="30" creationId="{97F35244-1BC3-F7B1-E4A5-261CC992774E}"/>
          </ac:grpSpMkLst>
        </pc:grpChg>
        <pc:grpChg chg="add del">
          <ac:chgData name="Medhari, Ravi Teja" userId="68b39f27-e700-40dc-bd16-a768d35ad0f5" providerId="ADAL" clId="{AC4FB600-4D67-4F7E-8FA7-DACA829AE078}" dt="2023-12-15T07:32:02.745" v="567" actId="26606"/>
          <ac:grpSpMkLst>
            <pc:docMk/>
            <pc:sldMk cId="2342101451" sldId="262"/>
            <ac:grpSpMk id="52" creationId="{97F35244-1BC3-F7B1-E4A5-261CC992774E}"/>
          </ac:grpSpMkLst>
        </pc:grpChg>
        <pc:graphicFrameChg chg="add del">
          <ac:chgData name="Medhari, Ravi Teja" userId="68b39f27-e700-40dc-bd16-a768d35ad0f5" providerId="ADAL" clId="{AC4FB600-4D67-4F7E-8FA7-DACA829AE078}" dt="2023-12-15T07:27:50.683" v="519" actId="26606"/>
          <ac:graphicFrameMkLst>
            <pc:docMk/>
            <pc:sldMk cId="2342101451" sldId="262"/>
            <ac:graphicFrameMk id="7" creationId="{C23A3A22-5AA5-8D2F-67CC-D35534172F06}"/>
          </ac:graphicFrameMkLst>
        </pc:graphicFrameChg>
        <pc:picChg chg="ord">
          <ac:chgData name="Medhari, Ravi Teja" userId="68b39f27-e700-40dc-bd16-a768d35ad0f5" providerId="ADAL" clId="{AC4FB600-4D67-4F7E-8FA7-DACA829AE078}" dt="2023-12-15T07:32:16.817" v="570" actId="26606"/>
          <ac:picMkLst>
            <pc:docMk/>
            <pc:sldMk cId="2342101451" sldId="262"/>
            <ac:picMk id="4" creationId="{726BF9C0-8B03-BF37-82B7-7F3A89F96FF1}"/>
          </ac:picMkLst>
        </pc:picChg>
        <pc:picChg chg="add del mod">
          <ac:chgData name="Medhari, Ravi Teja" userId="68b39f27-e700-40dc-bd16-a768d35ad0f5" providerId="ADAL" clId="{AC4FB600-4D67-4F7E-8FA7-DACA829AE078}" dt="2023-12-15T07:26:03.095" v="517" actId="478"/>
          <ac:picMkLst>
            <pc:docMk/>
            <pc:sldMk cId="2342101451" sldId="262"/>
            <ac:picMk id="6" creationId="{89792353-749A-5B77-7CD0-130E56EC0E97}"/>
          </ac:picMkLst>
        </pc:picChg>
        <pc:picChg chg="add mod ord">
          <ac:chgData name="Medhari, Ravi Teja" userId="68b39f27-e700-40dc-bd16-a768d35ad0f5" providerId="ADAL" clId="{AC4FB600-4D67-4F7E-8FA7-DACA829AE078}" dt="2023-12-15T07:32:16.817" v="570" actId="26606"/>
          <ac:picMkLst>
            <pc:docMk/>
            <pc:sldMk cId="2342101451" sldId="262"/>
            <ac:picMk id="9" creationId="{9BB9BC12-D177-7B9C-8121-B1EA59C5374F}"/>
          </ac:picMkLst>
        </pc:picChg>
        <pc:picChg chg="add mod ord">
          <ac:chgData name="Medhari, Ravi Teja" userId="68b39f27-e700-40dc-bd16-a768d35ad0f5" providerId="ADAL" clId="{AC4FB600-4D67-4F7E-8FA7-DACA829AE078}" dt="2023-12-15T07:32:16.817" v="570" actId="26606"/>
          <ac:picMkLst>
            <pc:docMk/>
            <pc:sldMk cId="2342101451" sldId="262"/>
            <ac:picMk id="13" creationId="{E8A39C8D-8287-996E-DD93-01DD631878C9}"/>
          </ac:picMkLst>
        </pc:picChg>
        <pc:picChg chg="add mod ord">
          <ac:chgData name="Medhari, Ravi Teja" userId="68b39f27-e700-40dc-bd16-a768d35ad0f5" providerId="ADAL" clId="{AC4FB600-4D67-4F7E-8FA7-DACA829AE078}" dt="2023-12-15T07:32:16.817" v="570" actId="26606"/>
          <ac:picMkLst>
            <pc:docMk/>
            <pc:sldMk cId="2342101451" sldId="262"/>
            <ac:picMk id="17" creationId="{22FD12B4-92C6-4E96-931D-675481D4540A}"/>
          </ac:picMkLst>
        </pc:picChg>
        <pc:picChg chg="add mod ord">
          <ac:chgData name="Medhari, Ravi Teja" userId="68b39f27-e700-40dc-bd16-a768d35ad0f5" providerId="ADAL" clId="{AC4FB600-4D67-4F7E-8FA7-DACA829AE078}" dt="2023-12-15T07:32:16.817" v="570" actId="26606"/>
          <ac:picMkLst>
            <pc:docMk/>
            <pc:sldMk cId="2342101451" sldId="262"/>
            <ac:picMk id="19" creationId="{9CD17C52-012F-819F-B07A-E252DEC0A593}"/>
          </ac:picMkLst>
        </pc:picChg>
        <pc:cxnChg chg="add del">
          <ac:chgData name="Medhari, Ravi Teja" userId="68b39f27-e700-40dc-bd16-a768d35ad0f5" providerId="ADAL" clId="{AC4FB600-4D67-4F7E-8FA7-DACA829AE078}" dt="2023-12-15T07:30:41.892" v="549" actId="26606"/>
          <ac:cxnSpMkLst>
            <pc:docMk/>
            <pc:sldMk cId="2342101451" sldId="262"/>
            <ac:cxnSpMk id="40" creationId="{C49DA8F6-BCC1-4447-B54C-57856834B94B}"/>
          </ac:cxnSpMkLst>
        </pc:cxnChg>
        <pc:cxnChg chg="add del">
          <ac:chgData name="Medhari, Ravi Teja" userId="68b39f27-e700-40dc-bd16-a768d35ad0f5" providerId="ADAL" clId="{AC4FB600-4D67-4F7E-8FA7-DACA829AE078}" dt="2023-12-15T07:31:59.892" v="562" actId="26606"/>
          <ac:cxnSpMkLst>
            <pc:docMk/>
            <pc:sldMk cId="2342101451" sldId="262"/>
            <ac:cxnSpMk id="45" creationId="{EE504C98-6397-41C1-A8D8-2D9C4ED307E0}"/>
          </ac:cxnSpMkLst>
        </pc:cxnChg>
        <pc:cxnChg chg="add del">
          <ac:chgData name="Medhari, Ravi Teja" userId="68b39f27-e700-40dc-bd16-a768d35ad0f5" providerId="ADAL" clId="{AC4FB600-4D67-4F7E-8FA7-DACA829AE078}" dt="2023-12-15T07:31:59.892" v="562" actId="26606"/>
          <ac:cxnSpMkLst>
            <pc:docMk/>
            <pc:sldMk cId="2342101451" sldId="262"/>
            <ac:cxnSpMk id="46" creationId="{B7188D9B-1674-419B-A379-D1632A7EC3A2}"/>
          </ac:cxnSpMkLst>
        </pc:cxnChg>
      </pc:sldChg>
      <pc:sldChg chg="modSp del mod">
        <pc:chgData name="Medhari, Ravi Teja" userId="68b39f27-e700-40dc-bd16-a768d35ad0f5" providerId="ADAL" clId="{AC4FB600-4D67-4F7E-8FA7-DACA829AE078}" dt="2023-12-16T13:18:35.623" v="3625" actId="47"/>
        <pc:sldMkLst>
          <pc:docMk/>
          <pc:sldMk cId="493712565" sldId="263"/>
        </pc:sldMkLst>
        <pc:spChg chg="mod">
          <ac:chgData name="Medhari, Ravi Teja" userId="68b39f27-e700-40dc-bd16-a768d35ad0f5" providerId="ADAL" clId="{AC4FB600-4D67-4F7E-8FA7-DACA829AE078}" dt="2023-12-16T06:25:25.306" v="3465" actId="207"/>
          <ac:spMkLst>
            <pc:docMk/>
            <pc:sldMk cId="493712565" sldId="263"/>
            <ac:spMk id="2" creationId="{AD9A1567-215D-18A3-0290-27F2719DFFD5}"/>
          </ac:spMkLst>
        </pc:spChg>
        <pc:graphicFrameChg chg="mod">
          <ac:chgData name="Medhari, Ravi Teja" userId="68b39f27-e700-40dc-bd16-a768d35ad0f5" providerId="ADAL" clId="{AC4FB600-4D67-4F7E-8FA7-DACA829AE078}" dt="2023-12-15T07:20:22.640" v="498"/>
          <ac:graphicFrameMkLst>
            <pc:docMk/>
            <pc:sldMk cId="493712565" sldId="263"/>
            <ac:graphicFrameMk id="7" creationId="{F84BBF4F-CF5F-62FA-1A44-1883C5946700}"/>
          </ac:graphicFrameMkLst>
        </pc:graphicFrameChg>
      </pc:sldChg>
      <pc:sldChg chg="addSp delSp modSp mod ord">
        <pc:chgData name="Medhari, Ravi Teja" userId="68b39f27-e700-40dc-bd16-a768d35ad0f5" providerId="ADAL" clId="{AC4FB600-4D67-4F7E-8FA7-DACA829AE078}" dt="2023-12-17T09:29:03.153" v="4465" actId="14100"/>
        <pc:sldMkLst>
          <pc:docMk/>
          <pc:sldMk cId="4133850832" sldId="264"/>
        </pc:sldMkLst>
        <pc:spChg chg="mod">
          <ac:chgData name="Medhari, Ravi Teja" userId="68b39f27-e700-40dc-bd16-a768d35ad0f5" providerId="ADAL" clId="{AC4FB600-4D67-4F7E-8FA7-DACA829AE078}" dt="2023-12-17T09:19:43.670" v="4418" actId="2711"/>
          <ac:spMkLst>
            <pc:docMk/>
            <pc:sldMk cId="4133850832" sldId="264"/>
            <ac:spMk id="2" creationId="{AD9A1567-215D-18A3-0290-27F2719DFFD5}"/>
          </ac:spMkLst>
        </pc:spChg>
        <pc:spChg chg="add mod">
          <ac:chgData name="Medhari, Ravi Teja" userId="68b39f27-e700-40dc-bd16-a768d35ad0f5" providerId="ADAL" clId="{AC4FB600-4D67-4F7E-8FA7-DACA829AE078}" dt="2023-12-17T09:27:42.619" v="4454" actId="478"/>
          <ac:spMkLst>
            <pc:docMk/>
            <pc:sldMk cId="4133850832" sldId="264"/>
            <ac:spMk id="5" creationId="{64EF26D5-BF84-8FD7-F396-1E9B57AF385E}"/>
          </ac:spMkLst>
        </pc:spChg>
        <pc:picChg chg="del">
          <ac:chgData name="Medhari, Ravi Teja" userId="68b39f27-e700-40dc-bd16-a768d35ad0f5" providerId="ADAL" clId="{AC4FB600-4D67-4F7E-8FA7-DACA829AE078}" dt="2023-12-17T09:27:42.619" v="4454" actId="478"/>
          <ac:picMkLst>
            <pc:docMk/>
            <pc:sldMk cId="4133850832" sldId="264"/>
            <ac:picMk id="6" creationId="{443FAAAF-9002-F94B-CF00-DB9C43A158B9}"/>
          </ac:picMkLst>
        </pc:picChg>
        <pc:picChg chg="add mod modCrop">
          <ac:chgData name="Medhari, Ravi Teja" userId="68b39f27-e700-40dc-bd16-a768d35ad0f5" providerId="ADAL" clId="{AC4FB600-4D67-4F7E-8FA7-DACA829AE078}" dt="2023-12-17T09:29:03.153" v="4465" actId="14100"/>
          <ac:picMkLst>
            <pc:docMk/>
            <pc:sldMk cId="4133850832" sldId="264"/>
            <ac:picMk id="8" creationId="{80C248B1-C54A-8383-A479-144EB06F98A8}"/>
          </ac:picMkLst>
        </pc:picChg>
      </pc:sldChg>
      <pc:sldChg chg="modSp add del mod">
        <pc:chgData name="Medhari, Ravi Teja" userId="68b39f27-e700-40dc-bd16-a768d35ad0f5" providerId="ADAL" clId="{AC4FB600-4D67-4F7E-8FA7-DACA829AE078}" dt="2023-12-17T10:02:09.025" v="5243" actId="20577"/>
        <pc:sldMkLst>
          <pc:docMk/>
          <pc:sldMk cId="2492514309" sldId="265"/>
        </pc:sldMkLst>
        <pc:spChg chg="mod">
          <ac:chgData name="Medhari, Ravi Teja" userId="68b39f27-e700-40dc-bd16-a768d35ad0f5" providerId="ADAL" clId="{AC4FB600-4D67-4F7E-8FA7-DACA829AE078}" dt="2023-12-17T09:20:29.166" v="4425" actId="2711"/>
          <ac:spMkLst>
            <pc:docMk/>
            <pc:sldMk cId="2492514309" sldId="265"/>
            <ac:spMk id="2" creationId="{AD9A1567-215D-18A3-0290-27F2719DFFD5}"/>
          </ac:spMkLst>
        </pc:spChg>
        <pc:spChg chg="mod">
          <ac:chgData name="Medhari, Ravi Teja" userId="68b39f27-e700-40dc-bd16-a768d35ad0f5" providerId="ADAL" clId="{AC4FB600-4D67-4F7E-8FA7-DACA829AE078}" dt="2023-12-17T10:02:09.025" v="5243" actId="20577"/>
          <ac:spMkLst>
            <pc:docMk/>
            <pc:sldMk cId="2492514309" sldId="265"/>
            <ac:spMk id="3" creationId="{1AA10FF1-2777-4F07-B182-1D56D63D029D}"/>
          </ac:spMkLst>
        </pc:spChg>
      </pc:sldChg>
      <pc:sldChg chg="del">
        <pc:chgData name="Medhari, Ravi Teja" userId="68b39f27-e700-40dc-bd16-a768d35ad0f5" providerId="ADAL" clId="{AC4FB600-4D67-4F7E-8FA7-DACA829AE078}" dt="2023-12-15T07:40:37.421" v="678" actId="47"/>
        <pc:sldMkLst>
          <pc:docMk/>
          <pc:sldMk cId="2398266671" sldId="266"/>
        </pc:sldMkLst>
      </pc:sldChg>
      <pc:sldChg chg="modSp del mod">
        <pc:chgData name="Medhari, Ravi Teja" userId="68b39f27-e700-40dc-bd16-a768d35ad0f5" providerId="ADAL" clId="{AC4FB600-4D67-4F7E-8FA7-DACA829AE078}" dt="2023-12-15T07:40:41.106" v="679" actId="47"/>
        <pc:sldMkLst>
          <pc:docMk/>
          <pc:sldMk cId="2883511957" sldId="267"/>
        </pc:sldMkLst>
        <pc:spChg chg="mod">
          <ac:chgData name="Medhari, Ravi Teja" userId="68b39f27-e700-40dc-bd16-a768d35ad0f5" providerId="ADAL" clId="{AC4FB600-4D67-4F7E-8FA7-DACA829AE078}" dt="2023-12-15T07:39:31.389" v="677" actId="1076"/>
          <ac:spMkLst>
            <pc:docMk/>
            <pc:sldMk cId="2883511957" sldId="267"/>
            <ac:spMk id="3" creationId="{89FE184D-ACDE-B280-EFD4-A10BA5523DB0}"/>
          </ac:spMkLst>
        </pc:spChg>
      </pc:sldChg>
      <pc:sldChg chg="addSp delSp modSp mod ord setBg">
        <pc:chgData name="Medhari, Ravi Teja" userId="68b39f27-e700-40dc-bd16-a768d35ad0f5" providerId="ADAL" clId="{AC4FB600-4D67-4F7E-8FA7-DACA829AE078}" dt="2023-12-17T10:09:54.472" v="5823" actId="5793"/>
        <pc:sldMkLst>
          <pc:docMk/>
          <pc:sldMk cId="3892729334" sldId="268"/>
        </pc:sldMkLst>
        <pc:spChg chg="mod">
          <ac:chgData name="Medhari, Ravi Teja" userId="68b39f27-e700-40dc-bd16-a768d35ad0f5" providerId="ADAL" clId="{AC4FB600-4D67-4F7E-8FA7-DACA829AE078}" dt="2023-12-17T09:20:08.613" v="4422" actId="14100"/>
          <ac:spMkLst>
            <pc:docMk/>
            <pc:sldMk cId="3892729334" sldId="268"/>
            <ac:spMk id="2" creationId="{AD9A1567-215D-18A3-0290-27F2719DFFD5}"/>
          </ac:spMkLst>
        </pc:spChg>
        <pc:spChg chg="add mod">
          <ac:chgData name="Medhari, Ravi Teja" userId="68b39f27-e700-40dc-bd16-a768d35ad0f5" providerId="ADAL" clId="{AC4FB600-4D67-4F7E-8FA7-DACA829AE078}" dt="2023-12-17T10:07:41.152" v="5600" actId="403"/>
          <ac:spMkLst>
            <pc:docMk/>
            <pc:sldMk cId="3892729334" sldId="268"/>
            <ac:spMk id="3" creationId="{C0E78A8E-116A-47AE-1237-0C7E46831C16}"/>
          </ac:spMkLst>
        </pc:spChg>
        <pc:spChg chg="mod">
          <ac:chgData name="Medhari, Ravi Teja" userId="68b39f27-e700-40dc-bd16-a768d35ad0f5" providerId="ADAL" clId="{AC4FB600-4D67-4F7E-8FA7-DACA829AE078}" dt="2023-12-16T01:29:04.067" v="1989" actId="339"/>
          <ac:spMkLst>
            <pc:docMk/>
            <pc:sldMk cId="3892729334" sldId="268"/>
            <ac:spMk id="5" creationId="{7ADF2547-FEC5-95DF-1818-093F7F11A01B}"/>
          </ac:spMkLst>
        </pc:spChg>
        <pc:spChg chg="mod">
          <ac:chgData name="Medhari, Ravi Teja" userId="68b39f27-e700-40dc-bd16-a768d35ad0f5" providerId="ADAL" clId="{AC4FB600-4D67-4F7E-8FA7-DACA829AE078}" dt="2023-12-17T09:50:28.124" v="4551" actId="14100"/>
          <ac:spMkLst>
            <pc:docMk/>
            <pc:sldMk cId="3892729334" sldId="268"/>
            <ac:spMk id="6" creationId="{2F06D1C3-3FEA-42A1-19F9-1323296FA45A}"/>
          </ac:spMkLst>
        </pc:spChg>
        <pc:spChg chg="mod">
          <ac:chgData name="Medhari, Ravi Teja" userId="68b39f27-e700-40dc-bd16-a768d35ad0f5" providerId="ADAL" clId="{AC4FB600-4D67-4F7E-8FA7-DACA829AE078}" dt="2023-12-17T09:19:14.247" v="4412" actId="2711"/>
          <ac:spMkLst>
            <pc:docMk/>
            <pc:sldMk cId="3892729334" sldId="268"/>
            <ac:spMk id="7" creationId="{19279EC1-B131-CB24-AB8E-7F45439B53BF}"/>
          </ac:spMkLst>
        </pc:spChg>
        <pc:spChg chg="mod">
          <ac:chgData name="Medhari, Ravi Teja" userId="68b39f27-e700-40dc-bd16-a768d35ad0f5" providerId="ADAL" clId="{AC4FB600-4D67-4F7E-8FA7-DACA829AE078}" dt="2023-12-17T09:19:14.247" v="4412" actId="2711"/>
          <ac:spMkLst>
            <pc:docMk/>
            <pc:sldMk cId="3892729334" sldId="268"/>
            <ac:spMk id="8" creationId="{47D49C61-D827-40DA-DB48-6F78473500A8}"/>
          </ac:spMkLst>
        </pc:spChg>
        <pc:spChg chg="mod">
          <ac:chgData name="Medhari, Ravi Teja" userId="68b39f27-e700-40dc-bd16-a768d35ad0f5" providerId="ADAL" clId="{AC4FB600-4D67-4F7E-8FA7-DACA829AE078}" dt="2023-12-17T09:19:14.247" v="4412" actId="2711"/>
          <ac:spMkLst>
            <pc:docMk/>
            <pc:sldMk cId="3892729334" sldId="268"/>
            <ac:spMk id="9" creationId="{4E7680CE-C8BC-8BB8-0866-2FE704CB6F9A}"/>
          </ac:spMkLst>
        </pc:spChg>
        <pc:spChg chg="add mod">
          <ac:chgData name="Medhari, Ravi Teja" userId="68b39f27-e700-40dc-bd16-a768d35ad0f5" providerId="ADAL" clId="{AC4FB600-4D67-4F7E-8FA7-DACA829AE078}" dt="2023-12-17T10:09:06.898" v="5709" actId="20577"/>
          <ac:spMkLst>
            <pc:docMk/>
            <pc:sldMk cId="3892729334" sldId="268"/>
            <ac:spMk id="11" creationId="{D04C0703-0924-E832-8E55-F4CCA032A9E0}"/>
          </ac:spMkLst>
        </pc:spChg>
        <pc:spChg chg="add mod">
          <ac:chgData name="Medhari, Ravi Teja" userId="68b39f27-e700-40dc-bd16-a768d35ad0f5" providerId="ADAL" clId="{AC4FB600-4D67-4F7E-8FA7-DACA829AE078}" dt="2023-12-17T10:09:54.472" v="5823" actId="5793"/>
          <ac:spMkLst>
            <pc:docMk/>
            <pc:sldMk cId="3892729334" sldId="268"/>
            <ac:spMk id="13" creationId="{63A7B266-4E79-74A0-ED1E-B850366D9607}"/>
          </ac:spMkLst>
        </pc:spChg>
        <pc:spChg chg="mod">
          <ac:chgData name="Medhari, Ravi Teja" userId="68b39f27-e700-40dc-bd16-a768d35ad0f5" providerId="ADAL" clId="{AC4FB600-4D67-4F7E-8FA7-DACA829AE078}" dt="2023-12-17T09:19:14.247" v="4412" actId="2711"/>
          <ac:spMkLst>
            <pc:docMk/>
            <pc:sldMk cId="3892729334" sldId="268"/>
            <ac:spMk id="22" creationId="{BD293F49-B38F-CF05-02BE-C4BB573C5D7F}"/>
          </ac:spMkLst>
        </pc:spChg>
        <pc:spChg chg="mod">
          <ac:chgData name="Medhari, Ravi Teja" userId="68b39f27-e700-40dc-bd16-a768d35ad0f5" providerId="ADAL" clId="{AC4FB600-4D67-4F7E-8FA7-DACA829AE078}" dt="2023-12-17T09:19:14.247" v="4412" actId="2711"/>
          <ac:spMkLst>
            <pc:docMk/>
            <pc:sldMk cId="3892729334" sldId="268"/>
            <ac:spMk id="23" creationId="{E19C8E0E-5DC2-D4B3-BC2D-94F1951A1188}"/>
          </ac:spMkLst>
        </pc:spChg>
        <pc:spChg chg="mod">
          <ac:chgData name="Medhari, Ravi Teja" userId="68b39f27-e700-40dc-bd16-a768d35ad0f5" providerId="ADAL" clId="{AC4FB600-4D67-4F7E-8FA7-DACA829AE078}" dt="2023-12-17T09:19:14.247" v="4412" actId="2711"/>
          <ac:spMkLst>
            <pc:docMk/>
            <pc:sldMk cId="3892729334" sldId="268"/>
            <ac:spMk id="24" creationId="{FB633213-4699-5DB6-D997-DDEF3F9D2CDD}"/>
          </ac:spMkLst>
        </pc:spChg>
        <pc:spChg chg="add del">
          <ac:chgData name="Medhari, Ravi Teja" userId="68b39f27-e700-40dc-bd16-a768d35ad0f5" providerId="ADAL" clId="{AC4FB600-4D67-4F7E-8FA7-DACA829AE078}" dt="2023-12-16T00:51:56.394" v="1027" actId="26606"/>
          <ac:spMkLst>
            <pc:docMk/>
            <pc:sldMk cId="3892729334" sldId="268"/>
            <ac:spMk id="26" creationId="{53B021B3-DE93-4AB7-8A18-CF5F1CED88B8}"/>
          </ac:spMkLst>
        </pc:spChg>
        <pc:spChg chg="add del">
          <ac:chgData name="Medhari, Ravi Teja" userId="68b39f27-e700-40dc-bd16-a768d35ad0f5" providerId="ADAL" clId="{AC4FB600-4D67-4F7E-8FA7-DACA829AE078}" dt="2023-12-16T00:51:56.394" v="1027" actId="26606"/>
          <ac:spMkLst>
            <pc:docMk/>
            <pc:sldMk cId="3892729334" sldId="268"/>
            <ac:spMk id="27" creationId="{52D502E5-F6B4-4D58-B4AE-FC466FF15EE8}"/>
          </ac:spMkLst>
        </pc:spChg>
        <pc:spChg chg="add del">
          <ac:chgData name="Medhari, Ravi Teja" userId="68b39f27-e700-40dc-bd16-a768d35ad0f5" providerId="ADAL" clId="{AC4FB600-4D67-4F7E-8FA7-DACA829AE078}" dt="2023-12-16T00:51:56.394" v="1027" actId="26606"/>
          <ac:spMkLst>
            <pc:docMk/>
            <pc:sldMk cId="3892729334" sldId="268"/>
            <ac:spMk id="28" creationId="{9DECDBF4-02B6-4BB4-B65B-B8107AD6A9E8}"/>
          </ac:spMkLst>
        </pc:spChg>
        <pc:spChg chg="add del">
          <ac:chgData name="Medhari, Ravi Teja" userId="68b39f27-e700-40dc-bd16-a768d35ad0f5" providerId="ADAL" clId="{AC4FB600-4D67-4F7E-8FA7-DACA829AE078}" dt="2023-12-15T07:37:23.389" v="654" actId="26606"/>
          <ac:spMkLst>
            <pc:docMk/>
            <pc:sldMk cId="3892729334" sldId="268"/>
            <ac:spMk id="29" creationId="{35DB3719-6FDC-4E5D-891D-FF40B7300F64}"/>
          </ac:spMkLst>
        </pc:spChg>
        <pc:spChg chg="add del">
          <ac:chgData name="Medhari, Ravi Teja" userId="68b39f27-e700-40dc-bd16-a768d35ad0f5" providerId="ADAL" clId="{AC4FB600-4D67-4F7E-8FA7-DACA829AE078}" dt="2023-12-16T00:51:59.325" v="1029" actId="26606"/>
          <ac:spMkLst>
            <pc:docMk/>
            <pc:sldMk cId="3892729334" sldId="268"/>
            <ac:spMk id="30" creationId="{AE2B703B-46F9-481A-A605-82E2A828C4FA}"/>
          </ac:spMkLst>
        </pc:spChg>
        <pc:spChg chg="add del">
          <ac:chgData name="Medhari, Ravi Teja" userId="68b39f27-e700-40dc-bd16-a768d35ad0f5" providerId="ADAL" clId="{AC4FB600-4D67-4F7E-8FA7-DACA829AE078}" dt="2023-12-15T07:37:23.389" v="654" actId="26606"/>
          <ac:spMkLst>
            <pc:docMk/>
            <pc:sldMk cId="3892729334" sldId="268"/>
            <ac:spMk id="31" creationId="{E0CBAC23-2E3F-4A90-BA59-F8299F6A5439}"/>
          </ac:spMkLst>
        </pc:spChg>
        <pc:spChg chg="add del">
          <ac:chgData name="Medhari, Ravi Teja" userId="68b39f27-e700-40dc-bd16-a768d35ad0f5" providerId="ADAL" clId="{AC4FB600-4D67-4F7E-8FA7-DACA829AE078}" dt="2023-12-16T00:51:59.325" v="1029" actId="26606"/>
          <ac:spMkLst>
            <pc:docMk/>
            <pc:sldMk cId="3892729334" sldId="268"/>
            <ac:spMk id="32" creationId="{F13BE4D7-0C3D-4906-B230-A1C5B4665CCF}"/>
          </ac:spMkLst>
        </pc:spChg>
        <pc:spChg chg="add del">
          <ac:chgData name="Medhari, Ravi Teja" userId="68b39f27-e700-40dc-bd16-a768d35ad0f5" providerId="ADAL" clId="{AC4FB600-4D67-4F7E-8FA7-DACA829AE078}" dt="2023-12-15T07:37:24.435" v="656" actId="26606"/>
          <ac:spMkLst>
            <pc:docMk/>
            <pc:sldMk cId="3892729334" sldId="268"/>
            <ac:spMk id="33" creationId="{924D84CD-5280-4B52-B96E-8EDAA2B20C51}"/>
          </ac:spMkLst>
        </pc:spChg>
        <pc:spChg chg="add del">
          <ac:chgData name="Medhari, Ravi Teja" userId="68b39f27-e700-40dc-bd16-a768d35ad0f5" providerId="ADAL" clId="{AC4FB600-4D67-4F7E-8FA7-DACA829AE078}" dt="2023-12-15T07:37:24.435" v="656" actId="26606"/>
          <ac:spMkLst>
            <pc:docMk/>
            <pc:sldMk cId="3892729334" sldId="268"/>
            <ac:spMk id="34" creationId="{6BC8DD5A-2177-6753-E2F9-C07A00190B7A}"/>
          </ac:spMkLst>
        </pc:spChg>
        <pc:spChg chg="add del">
          <ac:chgData name="Medhari, Ravi Teja" userId="68b39f27-e700-40dc-bd16-a768d35ad0f5" providerId="ADAL" clId="{AC4FB600-4D67-4F7E-8FA7-DACA829AE078}" dt="2023-12-16T00:52:01.908" v="1031" actId="26606"/>
          <ac:spMkLst>
            <pc:docMk/>
            <pc:sldMk cId="3892729334" sldId="268"/>
            <ac:spMk id="35" creationId="{35DB3719-6FDC-4E5D-891D-FF40B7300F64}"/>
          </ac:spMkLst>
        </pc:spChg>
        <pc:spChg chg="add del">
          <ac:chgData name="Medhari, Ravi Teja" userId="68b39f27-e700-40dc-bd16-a768d35ad0f5" providerId="ADAL" clId="{AC4FB600-4D67-4F7E-8FA7-DACA829AE078}" dt="2023-12-15T07:37:25.787" v="658" actId="26606"/>
          <ac:spMkLst>
            <pc:docMk/>
            <pc:sldMk cId="3892729334" sldId="268"/>
            <ac:spMk id="36" creationId="{924D84CD-5280-4B52-B96E-8EDAA2B20C51}"/>
          </ac:spMkLst>
        </pc:spChg>
        <pc:spChg chg="add del">
          <ac:chgData name="Medhari, Ravi Teja" userId="68b39f27-e700-40dc-bd16-a768d35ad0f5" providerId="ADAL" clId="{AC4FB600-4D67-4F7E-8FA7-DACA829AE078}" dt="2023-12-15T07:37:25.787" v="658" actId="26606"/>
          <ac:spMkLst>
            <pc:docMk/>
            <pc:sldMk cId="3892729334" sldId="268"/>
            <ac:spMk id="37" creationId="{3E65D517-46E4-8037-A63D-629DE1253A89}"/>
          </ac:spMkLst>
        </pc:spChg>
        <pc:spChg chg="add del">
          <ac:chgData name="Medhari, Ravi Teja" userId="68b39f27-e700-40dc-bd16-a768d35ad0f5" providerId="ADAL" clId="{AC4FB600-4D67-4F7E-8FA7-DACA829AE078}" dt="2023-12-16T00:52:01.908" v="1031" actId="26606"/>
          <ac:spMkLst>
            <pc:docMk/>
            <pc:sldMk cId="3892729334" sldId="268"/>
            <ac:spMk id="38" creationId="{E0CBAC23-2E3F-4A90-BA59-F8299F6A5439}"/>
          </ac:spMkLst>
        </pc:spChg>
        <pc:spChg chg="add del">
          <ac:chgData name="Medhari, Ravi Teja" userId="68b39f27-e700-40dc-bd16-a768d35ad0f5" providerId="ADAL" clId="{AC4FB600-4D67-4F7E-8FA7-DACA829AE078}" dt="2023-12-15T07:37:28.238" v="660" actId="26606"/>
          <ac:spMkLst>
            <pc:docMk/>
            <pc:sldMk cId="3892729334" sldId="268"/>
            <ac:spMk id="39" creationId="{955A2079-FA98-4876-80F0-72364A7D2EA4}"/>
          </ac:spMkLst>
        </pc:spChg>
        <pc:spChg chg="add del">
          <ac:chgData name="Medhari, Ravi Teja" userId="68b39f27-e700-40dc-bd16-a768d35ad0f5" providerId="ADAL" clId="{AC4FB600-4D67-4F7E-8FA7-DACA829AE078}" dt="2023-12-16T00:52:05.260" v="1033" actId="26606"/>
          <ac:spMkLst>
            <pc:docMk/>
            <pc:sldMk cId="3892729334" sldId="268"/>
            <ac:spMk id="40" creationId="{2A11688B-0A27-4E86-8D55-76F71ADF299B}"/>
          </ac:spMkLst>
        </pc:spChg>
        <pc:spChg chg="add del">
          <ac:chgData name="Medhari, Ravi Teja" userId="68b39f27-e700-40dc-bd16-a768d35ad0f5" providerId="ADAL" clId="{AC4FB600-4D67-4F7E-8FA7-DACA829AE078}" dt="2023-12-15T07:37:30.172" v="662" actId="26606"/>
          <ac:spMkLst>
            <pc:docMk/>
            <pc:sldMk cId="3892729334" sldId="268"/>
            <ac:spMk id="41" creationId="{160022CF-D73B-45FB-8DD4-1B1C0C92E702}"/>
          </ac:spMkLst>
        </pc:spChg>
        <pc:spChg chg="add del">
          <ac:chgData name="Medhari, Ravi Teja" userId="68b39f27-e700-40dc-bd16-a768d35ad0f5" providerId="ADAL" clId="{AC4FB600-4D67-4F7E-8FA7-DACA829AE078}" dt="2023-12-15T07:37:30.172" v="662" actId="26606"/>
          <ac:spMkLst>
            <pc:docMk/>
            <pc:sldMk cId="3892729334" sldId="268"/>
            <ac:spMk id="42" creationId="{AC2C106E-0A9A-4090-95B9-B7070646D255}"/>
          </ac:spMkLst>
        </pc:spChg>
        <pc:spChg chg="add del">
          <ac:chgData name="Medhari, Ravi Teja" userId="68b39f27-e700-40dc-bd16-a768d35ad0f5" providerId="ADAL" clId="{AC4FB600-4D67-4F7E-8FA7-DACA829AE078}" dt="2023-12-15T07:37:36.864" v="664" actId="26606"/>
          <ac:spMkLst>
            <pc:docMk/>
            <pc:sldMk cId="3892729334" sldId="268"/>
            <ac:spMk id="44" creationId="{5D11FD0E-2D27-4A5A-949D-222E61ECBCC3}"/>
          </ac:spMkLst>
        </pc:spChg>
        <pc:spChg chg="add del">
          <ac:chgData name="Medhari, Ravi Teja" userId="68b39f27-e700-40dc-bd16-a768d35ad0f5" providerId="ADAL" clId="{AC4FB600-4D67-4F7E-8FA7-DACA829AE078}" dt="2023-12-15T07:37:36.864" v="664" actId="26606"/>
          <ac:spMkLst>
            <pc:docMk/>
            <pc:sldMk cId="3892729334" sldId="268"/>
            <ac:spMk id="45" creationId="{1BC8109F-B452-45EE-8BB3-65433C039601}"/>
          </ac:spMkLst>
        </pc:spChg>
        <pc:spChg chg="add del">
          <ac:chgData name="Medhari, Ravi Teja" userId="68b39f27-e700-40dc-bd16-a768d35ad0f5" providerId="ADAL" clId="{AC4FB600-4D67-4F7E-8FA7-DACA829AE078}" dt="2023-12-15T07:37:38.214" v="666" actId="26606"/>
          <ac:spMkLst>
            <pc:docMk/>
            <pc:sldMk cId="3892729334" sldId="268"/>
            <ac:spMk id="47" creationId="{7DA1F35B-C8F7-4A5A-9339-7DA4D785B300}"/>
          </ac:spMkLst>
        </pc:spChg>
        <pc:spChg chg="add del">
          <ac:chgData name="Medhari, Ravi Teja" userId="68b39f27-e700-40dc-bd16-a768d35ad0f5" providerId="ADAL" clId="{AC4FB600-4D67-4F7E-8FA7-DACA829AE078}" dt="2023-12-15T07:37:38.214" v="666" actId="26606"/>
          <ac:spMkLst>
            <pc:docMk/>
            <pc:sldMk cId="3892729334" sldId="268"/>
            <ac:spMk id="48" creationId="{B2D4AD41-40DA-4A81-92F5-B6E3BA1ED82A}"/>
          </ac:spMkLst>
        </pc:spChg>
        <pc:spChg chg="add del">
          <ac:chgData name="Medhari, Ravi Teja" userId="68b39f27-e700-40dc-bd16-a768d35ad0f5" providerId="ADAL" clId="{AC4FB600-4D67-4F7E-8FA7-DACA829AE078}" dt="2023-12-15T07:37:39.262" v="668" actId="26606"/>
          <ac:spMkLst>
            <pc:docMk/>
            <pc:sldMk cId="3892729334" sldId="268"/>
            <ac:spMk id="50" creationId="{AE2B703B-46F9-481A-A605-82E2A828C4FA}"/>
          </ac:spMkLst>
        </pc:spChg>
        <pc:spChg chg="add del">
          <ac:chgData name="Medhari, Ravi Teja" userId="68b39f27-e700-40dc-bd16-a768d35ad0f5" providerId="ADAL" clId="{AC4FB600-4D67-4F7E-8FA7-DACA829AE078}" dt="2023-12-15T07:37:39.262" v="668" actId="26606"/>
          <ac:spMkLst>
            <pc:docMk/>
            <pc:sldMk cId="3892729334" sldId="268"/>
            <ac:spMk id="51" creationId="{F13BE4D7-0C3D-4906-B230-A1C5B4665CCF}"/>
          </ac:spMkLst>
        </pc:spChg>
        <pc:spChg chg="add del">
          <ac:chgData name="Medhari, Ravi Teja" userId="68b39f27-e700-40dc-bd16-a768d35ad0f5" providerId="ADAL" clId="{AC4FB600-4D67-4F7E-8FA7-DACA829AE078}" dt="2023-12-16T00:52:05.260" v="1033" actId="26606"/>
          <ac:spMkLst>
            <pc:docMk/>
            <pc:sldMk cId="3892729334" sldId="268"/>
            <ac:spMk id="52" creationId="{40F88E6C-5782-452A-8C4F-9D2C2EAC8499}"/>
          </ac:spMkLst>
        </pc:spChg>
        <pc:spChg chg="add del">
          <ac:chgData name="Medhari, Ravi Teja" userId="68b39f27-e700-40dc-bd16-a768d35ad0f5" providerId="ADAL" clId="{AC4FB600-4D67-4F7E-8FA7-DACA829AE078}" dt="2023-12-15T07:37:40.418" v="670" actId="26606"/>
          <ac:spMkLst>
            <pc:docMk/>
            <pc:sldMk cId="3892729334" sldId="268"/>
            <ac:spMk id="53" creationId="{35DB3719-6FDC-4E5D-891D-FF40B7300F64}"/>
          </ac:spMkLst>
        </pc:spChg>
        <pc:spChg chg="add del">
          <ac:chgData name="Medhari, Ravi Teja" userId="68b39f27-e700-40dc-bd16-a768d35ad0f5" providerId="ADAL" clId="{AC4FB600-4D67-4F7E-8FA7-DACA829AE078}" dt="2023-12-15T07:37:40.418" v="670" actId="26606"/>
          <ac:spMkLst>
            <pc:docMk/>
            <pc:sldMk cId="3892729334" sldId="268"/>
            <ac:spMk id="54" creationId="{E0CBAC23-2E3F-4A90-BA59-F8299F6A5439}"/>
          </ac:spMkLst>
        </pc:spChg>
        <pc:spChg chg="add del">
          <ac:chgData name="Medhari, Ravi Teja" userId="68b39f27-e700-40dc-bd16-a768d35ad0f5" providerId="ADAL" clId="{AC4FB600-4D67-4F7E-8FA7-DACA829AE078}" dt="2023-12-16T00:52:11.304" v="1035" actId="26606"/>
          <ac:spMkLst>
            <pc:docMk/>
            <pc:sldMk cId="3892729334" sldId="268"/>
            <ac:spMk id="55" creationId="{08953E74-D241-4DDF-8508-F0365EA13A92}"/>
          </ac:spMkLst>
        </pc:spChg>
        <pc:spChg chg="add del">
          <ac:chgData name="Medhari, Ravi Teja" userId="68b39f27-e700-40dc-bd16-a768d35ad0f5" providerId="ADAL" clId="{AC4FB600-4D67-4F7E-8FA7-DACA829AE078}" dt="2023-12-16T00:52:11.304" v="1035" actId="26606"/>
          <ac:spMkLst>
            <pc:docMk/>
            <pc:sldMk cId="3892729334" sldId="268"/>
            <ac:spMk id="56" creationId="{5C3C901A-B2F4-4A3C-BCDD-7C8D587ECA2E}"/>
          </ac:spMkLst>
        </pc:spChg>
        <pc:spChg chg="add del">
          <ac:chgData name="Medhari, Ravi Teja" userId="68b39f27-e700-40dc-bd16-a768d35ad0f5" providerId="ADAL" clId="{AC4FB600-4D67-4F7E-8FA7-DACA829AE078}" dt="2023-12-16T00:52:29.561" v="1039" actId="26606"/>
          <ac:spMkLst>
            <pc:docMk/>
            <pc:sldMk cId="3892729334" sldId="268"/>
            <ac:spMk id="60" creationId="{958470A0-176C-45B0-910B-D54C878CB575}"/>
          </ac:spMkLst>
        </pc:spChg>
        <pc:spChg chg="add del">
          <ac:chgData name="Medhari, Ravi Teja" userId="68b39f27-e700-40dc-bd16-a768d35ad0f5" providerId="ADAL" clId="{AC4FB600-4D67-4F7E-8FA7-DACA829AE078}" dt="2023-12-16T00:52:29.561" v="1039" actId="26606"/>
          <ac:spMkLst>
            <pc:docMk/>
            <pc:sldMk cId="3892729334" sldId="268"/>
            <ac:spMk id="61" creationId="{70307347-2EB9-45BE-9E5D-4788E2254BE1}"/>
          </ac:spMkLst>
        </pc:spChg>
        <pc:spChg chg="add del">
          <ac:chgData name="Medhari, Ravi Teja" userId="68b39f27-e700-40dc-bd16-a768d35ad0f5" providerId="ADAL" clId="{AC4FB600-4D67-4F7E-8FA7-DACA829AE078}" dt="2023-12-16T00:52:30.844" v="1041" actId="26606"/>
          <ac:spMkLst>
            <pc:docMk/>
            <pc:sldMk cId="3892729334" sldId="268"/>
            <ac:spMk id="63" creationId="{20DF329D-CBE0-415E-A38F-7D44AF613845}"/>
          </ac:spMkLst>
        </pc:spChg>
        <pc:spChg chg="add del">
          <ac:chgData name="Medhari, Ravi Teja" userId="68b39f27-e700-40dc-bd16-a768d35ad0f5" providerId="ADAL" clId="{AC4FB600-4D67-4F7E-8FA7-DACA829AE078}" dt="2023-12-16T00:52:30.844" v="1041" actId="26606"/>
          <ac:spMkLst>
            <pc:docMk/>
            <pc:sldMk cId="3892729334" sldId="268"/>
            <ac:spMk id="64" creationId="{1466BE98-0341-4CFA-8601-3E68FB730704}"/>
          </ac:spMkLst>
        </pc:spChg>
        <pc:spChg chg="add del">
          <ac:chgData name="Medhari, Ravi Teja" userId="68b39f27-e700-40dc-bd16-a768d35ad0f5" providerId="ADAL" clId="{AC4FB600-4D67-4F7E-8FA7-DACA829AE078}" dt="2023-12-16T00:52:30.844" v="1041" actId="26606"/>
          <ac:spMkLst>
            <pc:docMk/>
            <pc:sldMk cId="3892729334" sldId="268"/>
            <ac:spMk id="65" creationId="{663E89A1-984A-4500-9453-4203AD1B83BE}"/>
          </ac:spMkLst>
        </pc:spChg>
        <pc:spChg chg="add del">
          <ac:chgData name="Medhari, Ravi Teja" userId="68b39f27-e700-40dc-bd16-a768d35ad0f5" providerId="ADAL" clId="{AC4FB600-4D67-4F7E-8FA7-DACA829AE078}" dt="2023-12-16T00:52:30.844" v="1041" actId="26606"/>
          <ac:spMkLst>
            <pc:docMk/>
            <pc:sldMk cId="3892729334" sldId="268"/>
            <ac:spMk id="66" creationId="{B3FD642B-C569-4ABB-AE20-EFA6BC995903}"/>
          </ac:spMkLst>
        </pc:spChg>
        <pc:spChg chg="add del">
          <ac:chgData name="Medhari, Ravi Teja" userId="68b39f27-e700-40dc-bd16-a768d35ad0f5" providerId="ADAL" clId="{AC4FB600-4D67-4F7E-8FA7-DACA829AE078}" dt="2023-12-16T00:52:30.844" v="1041" actId="26606"/>
          <ac:spMkLst>
            <pc:docMk/>
            <pc:sldMk cId="3892729334" sldId="268"/>
            <ac:spMk id="67" creationId="{AA92FED3-1F18-4138-B4E4-627D78B00203}"/>
          </ac:spMkLst>
        </pc:spChg>
        <pc:spChg chg="add del">
          <ac:chgData name="Medhari, Ravi Teja" userId="68b39f27-e700-40dc-bd16-a768d35ad0f5" providerId="ADAL" clId="{AC4FB600-4D67-4F7E-8FA7-DACA829AE078}" dt="2023-12-16T00:52:35.102" v="1043" actId="26606"/>
          <ac:spMkLst>
            <pc:docMk/>
            <pc:sldMk cId="3892729334" sldId="268"/>
            <ac:spMk id="69" creationId="{31E04B36-4806-4985-AEC4-D104A1D4175F}"/>
          </ac:spMkLst>
        </pc:spChg>
        <pc:spChg chg="add del">
          <ac:chgData name="Medhari, Ravi Teja" userId="68b39f27-e700-40dc-bd16-a768d35ad0f5" providerId="ADAL" clId="{AC4FB600-4D67-4F7E-8FA7-DACA829AE078}" dt="2023-12-16T00:52:35.102" v="1043" actId="26606"/>
          <ac:spMkLst>
            <pc:docMk/>
            <pc:sldMk cId="3892729334" sldId="268"/>
            <ac:spMk id="70" creationId="{45EE9A26-BD97-45B4-AEBA-D7E3FA663966}"/>
          </ac:spMkLst>
        </pc:spChg>
        <pc:spChg chg="add del">
          <ac:chgData name="Medhari, Ravi Teja" userId="68b39f27-e700-40dc-bd16-a768d35ad0f5" providerId="ADAL" clId="{AC4FB600-4D67-4F7E-8FA7-DACA829AE078}" dt="2023-12-16T00:52:44.670" v="1045" actId="26606"/>
          <ac:spMkLst>
            <pc:docMk/>
            <pc:sldMk cId="3892729334" sldId="268"/>
            <ac:spMk id="72" creationId="{DA8886A6-5426-494B-96D8-D962D2BA0818}"/>
          </ac:spMkLst>
        </pc:spChg>
        <pc:spChg chg="add del">
          <ac:chgData name="Medhari, Ravi Teja" userId="68b39f27-e700-40dc-bd16-a768d35ad0f5" providerId="ADAL" clId="{AC4FB600-4D67-4F7E-8FA7-DACA829AE078}" dt="2023-12-16T00:52:44.670" v="1045" actId="26606"/>
          <ac:spMkLst>
            <pc:docMk/>
            <pc:sldMk cId="3892729334" sldId="268"/>
            <ac:spMk id="73" creationId="{AA3ED336-C09E-46E8-9774-B977D15FC5E0}"/>
          </ac:spMkLst>
        </pc:spChg>
        <pc:grpChg chg="add del">
          <ac:chgData name="Medhari, Ravi Teja" userId="68b39f27-e700-40dc-bd16-a768d35ad0f5" providerId="ADAL" clId="{AC4FB600-4D67-4F7E-8FA7-DACA829AE078}" dt="2023-12-16T00:52:05.260" v="1033" actId="26606"/>
          <ac:grpSpMkLst>
            <pc:docMk/>
            <pc:sldMk cId="3892729334" sldId="268"/>
            <ac:grpSpMk id="43" creationId="{C84A868B-654E-447C-8D9C-0F9328308CA2}"/>
          </ac:grpSpMkLst>
        </pc:grpChg>
        <pc:picChg chg="mod">
          <ac:chgData name="Medhari, Ravi Teja" userId="68b39f27-e700-40dc-bd16-a768d35ad0f5" providerId="ADAL" clId="{AC4FB600-4D67-4F7E-8FA7-DACA829AE078}" dt="2023-12-16T00:52:44.670" v="1045" actId="26606"/>
          <ac:picMkLst>
            <pc:docMk/>
            <pc:sldMk cId="3892729334" sldId="268"/>
            <ac:picMk id="4" creationId="{726BF9C0-8B03-BF37-82B7-7F3A89F96FF1}"/>
          </ac:picMkLst>
        </pc:picChg>
        <pc:picChg chg="mod">
          <ac:chgData name="Medhari, Ravi Teja" userId="68b39f27-e700-40dc-bd16-a768d35ad0f5" providerId="ADAL" clId="{AC4FB600-4D67-4F7E-8FA7-DACA829AE078}" dt="2023-12-16T00:52:44.670" v="1045" actId="26606"/>
          <ac:picMkLst>
            <pc:docMk/>
            <pc:sldMk cId="3892729334" sldId="268"/>
            <ac:picMk id="17" creationId="{E6636ACE-60FE-C02D-78D6-6D324430D7E3}"/>
          </ac:picMkLst>
        </pc:picChg>
        <pc:picChg chg="mod">
          <ac:chgData name="Medhari, Ravi Teja" userId="68b39f27-e700-40dc-bd16-a768d35ad0f5" providerId="ADAL" clId="{AC4FB600-4D67-4F7E-8FA7-DACA829AE078}" dt="2023-12-16T00:52:44.670" v="1045" actId="26606"/>
          <ac:picMkLst>
            <pc:docMk/>
            <pc:sldMk cId="3892729334" sldId="268"/>
            <ac:picMk id="19" creationId="{40211E2A-E6E0-98C9-102E-89C5D5062637}"/>
          </ac:picMkLst>
        </pc:picChg>
        <pc:cxnChg chg="mod">
          <ac:chgData name="Medhari, Ravi Teja" userId="68b39f27-e700-40dc-bd16-a768d35ad0f5" providerId="ADAL" clId="{AC4FB600-4D67-4F7E-8FA7-DACA829AE078}" dt="2023-12-16T00:52:44.670" v="1045" actId="26606"/>
          <ac:cxnSpMkLst>
            <pc:docMk/>
            <pc:sldMk cId="3892729334" sldId="268"/>
            <ac:cxnSpMk id="10" creationId="{49BF23D2-D295-FDF3-89E5-109D0A1A68B4}"/>
          </ac:cxnSpMkLst>
        </pc:cxnChg>
        <pc:cxnChg chg="mod">
          <ac:chgData name="Medhari, Ravi Teja" userId="68b39f27-e700-40dc-bd16-a768d35ad0f5" providerId="ADAL" clId="{AC4FB600-4D67-4F7E-8FA7-DACA829AE078}" dt="2023-12-16T01:27:27.953" v="1987" actId="339"/>
          <ac:cxnSpMkLst>
            <pc:docMk/>
            <pc:sldMk cId="3892729334" sldId="268"/>
            <ac:cxnSpMk id="12" creationId="{52A3C09A-BF3F-A398-8398-8B75ABE73638}"/>
          </ac:cxnSpMkLst>
        </pc:cxnChg>
        <pc:cxnChg chg="mod">
          <ac:chgData name="Medhari, Ravi Teja" userId="68b39f27-e700-40dc-bd16-a768d35ad0f5" providerId="ADAL" clId="{AC4FB600-4D67-4F7E-8FA7-DACA829AE078}" dt="2023-12-16T01:27:27.953" v="1987" actId="339"/>
          <ac:cxnSpMkLst>
            <pc:docMk/>
            <pc:sldMk cId="3892729334" sldId="268"/>
            <ac:cxnSpMk id="14" creationId="{E76C36D7-DEE8-FB05-107C-599EC4B09C5A}"/>
          </ac:cxnSpMkLst>
        </pc:cxnChg>
        <pc:cxnChg chg="mod">
          <ac:chgData name="Medhari, Ravi Teja" userId="68b39f27-e700-40dc-bd16-a768d35ad0f5" providerId="ADAL" clId="{AC4FB600-4D67-4F7E-8FA7-DACA829AE078}" dt="2023-12-16T00:52:44.670" v="1045" actId="26606"/>
          <ac:cxnSpMkLst>
            <pc:docMk/>
            <pc:sldMk cId="3892729334" sldId="268"/>
            <ac:cxnSpMk id="15" creationId="{0D8149F4-2775-B78C-BDB4-96D2BF27F74F}"/>
          </ac:cxnSpMkLst>
        </pc:cxnChg>
        <pc:cxnChg chg="add del">
          <ac:chgData name="Medhari, Ravi Teja" userId="68b39f27-e700-40dc-bd16-a768d35ad0f5" providerId="ADAL" clId="{AC4FB600-4D67-4F7E-8FA7-DACA829AE078}" dt="2023-12-16T00:52:17.782" v="1037" actId="26606"/>
          <ac:cxnSpMkLst>
            <pc:docMk/>
            <pc:sldMk cId="3892729334" sldId="268"/>
            <ac:cxnSpMk id="58" creationId="{D2C4353C-C927-1758-0BEF-21E9E0D81614}"/>
          </ac:cxnSpMkLst>
        </pc:cxnChg>
      </pc:sldChg>
      <pc:sldChg chg="addSp modSp add mod ord">
        <pc:chgData name="Medhari, Ravi Teja" userId="68b39f27-e700-40dc-bd16-a768d35ad0f5" providerId="ADAL" clId="{AC4FB600-4D67-4F7E-8FA7-DACA829AE078}" dt="2023-12-17T09:35:07.067" v="4479" actId="1076"/>
        <pc:sldMkLst>
          <pc:docMk/>
          <pc:sldMk cId="609580424" sldId="269"/>
        </pc:sldMkLst>
        <pc:spChg chg="mod">
          <ac:chgData name="Medhari, Ravi Teja" userId="68b39f27-e700-40dc-bd16-a768d35ad0f5" providerId="ADAL" clId="{AC4FB600-4D67-4F7E-8FA7-DACA829AE078}" dt="2023-12-17T09:29:35.678" v="4467" actId="2711"/>
          <ac:spMkLst>
            <pc:docMk/>
            <pc:sldMk cId="609580424" sldId="269"/>
            <ac:spMk id="2" creationId="{AD9A1567-215D-18A3-0290-27F2719DFFD5}"/>
          </ac:spMkLst>
        </pc:spChg>
        <pc:spChg chg="mod">
          <ac:chgData name="Medhari, Ravi Teja" userId="68b39f27-e700-40dc-bd16-a768d35ad0f5" providerId="ADAL" clId="{AC4FB600-4D67-4F7E-8FA7-DACA829AE078}" dt="2023-12-17T09:29:40.894" v="4468" actId="2711"/>
          <ac:spMkLst>
            <pc:docMk/>
            <pc:sldMk cId="609580424" sldId="269"/>
            <ac:spMk id="3" creationId="{1AA10FF1-2777-4F07-B182-1D56D63D029D}"/>
          </ac:spMkLst>
        </pc:spChg>
        <pc:picChg chg="add mod modCrop">
          <ac:chgData name="Medhari, Ravi Teja" userId="68b39f27-e700-40dc-bd16-a768d35ad0f5" providerId="ADAL" clId="{AC4FB600-4D67-4F7E-8FA7-DACA829AE078}" dt="2023-12-17T09:35:07.067" v="4479" actId="1076"/>
          <ac:picMkLst>
            <pc:docMk/>
            <pc:sldMk cId="609580424" sldId="269"/>
            <ac:picMk id="6" creationId="{251E661A-58D2-C60B-F425-CB31B207F406}"/>
          </ac:picMkLst>
        </pc:picChg>
      </pc:sldChg>
      <pc:sldChg chg="addSp delSp modSp add del mod">
        <pc:chgData name="Medhari, Ravi Teja" userId="68b39f27-e700-40dc-bd16-a768d35ad0f5" providerId="ADAL" clId="{AC4FB600-4D67-4F7E-8FA7-DACA829AE078}" dt="2023-12-16T01:05:36.669" v="1892" actId="47"/>
        <pc:sldMkLst>
          <pc:docMk/>
          <pc:sldMk cId="2507425307" sldId="270"/>
        </pc:sldMkLst>
        <pc:spChg chg="del mod">
          <ac:chgData name="Medhari, Ravi Teja" userId="68b39f27-e700-40dc-bd16-a768d35ad0f5" providerId="ADAL" clId="{AC4FB600-4D67-4F7E-8FA7-DACA829AE078}" dt="2023-12-15T07:17:38.923" v="423" actId="478"/>
          <ac:spMkLst>
            <pc:docMk/>
            <pc:sldMk cId="2507425307" sldId="270"/>
            <ac:spMk id="2" creationId="{AD9A1567-215D-18A3-0290-27F2719DFFD5}"/>
          </ac:spMkLst>
        </pc:spChg>
        <pc:spChg chg="del mod">
          <ac:chgData name="Medhari, Ravi Teja" userId="68b39f27-e700-40dc-bd16-a768d35ad0f5" providerId="ADAL" clId="{AC4FB600-4D67-4F7E-8FA7-DACA829AE078}" dt="2023-12-16T01:05:33.673" v="1891" actId="478"/>
          <ac:spMkLst>
            <pc:docMk/>
            <pc:sldMk cId="2507425307" sldId="270"/>
            <ac:spMk id="3" creationId="{1AA10FF1-2777-4F07-B182-1D56D63D029D}"/>
          </ac:spMkLst>
        </pc:spChg>
        <pc:spChg chg="add mod">
          <ac:chgData name="Medhari, Ravi Teja" userId="68b39f27-e700-40dc-bd16-a768d35ad0f5" providerId="ADAL" clId="{AC4FB600-4D67-4F7E-8FA7-DACA829AE078}" dt="2023-12-16T01:05:33.673" v="1891" actId="478"/>
          <ac:spMkLst>
            <pc:docMk/>
            <pc:sldMk cId="2507425307" sldId="270"/>
            <ac:spMk id="5" creationId="{A77E02E3-3C03-AAF6-A441-D2A01369D5E7}"/>
          </ac:spMkLst>
        </pc:spChg>
        <pc:spChg chg="add del mod">
          <ac:chgData name="Medhari, Ravi Teja" userId="68b39f27-e700-40dc-bd16-a768d35ad0f5" providerId="ADAL" clId="{AC4FB600-4D67-4F7E-8FA7-DACA829AE078}" dt="2023-12-15T07:17:41.193" v="425" actId="478"/>
          <ac:spMkLst>
            <pc:docMk/>
            <pc:sldMk cId="2507425307" sldId="270"/>
            <ac:spMk id="6" creationId="{EA614807-E699-B986-ABF2-E945C1ED1926}"/>
          </ac:spMkLst>
        </pc:spChg>
      </pc:sldChg>
      <pc:sldChg chg="addSp delSp modSp add del mod setBg">
        <pc:chgData name="Medhari, Ravi Teja" userId="68b39f27-e700-40dc-bd16-a768d35ad0f5" providerId="ADAL" clId="{AC4FB600-4D67-4F7E-8FA7-DACA829AE078}" dt="2023-12-17T08:54:57.943" v="3778" actId="47"/>
        <pc:sldMkLst>
          <pc:docMk/>
          <pc:sldMk cId="3364879780" sldId="271"/>
        </pc:sldMkLst>
        <pc:spChg chg="mod">
          <ac:chgData name="Medhari, Ravi Teja" userId="68b39f27-e700-40dc-bd16-a768d35ad0f5" providerId="ADAL" clId="{AC4FB600-4D67-4F7E-8FA7-DACA829AE078}" dt="2023-12-16T06:16:44.297" v="3382" actId="207"/>
          <ac:spMkLst>
            <pc:docMk/>
            <pc:sldMk cId="3364879780" sldId="271"/>
            <ac:spMk id="2" creationId="{AD9A1567-215D-18A3-0290-27F2719DFFD5}"/>
          </ac:spMkLst>
        </pc:spChg>
        <pc:spChg chg="del mod">
          <ac:chgData name="Medhari, Ravi Teja" userId="68b39f27-e700-40dc-bd16-a768d35ad0f5" providerId="ADAL" clId="{AC4FB600-4D67-4F7E-8FA7-DACA829AE078}" dt="2023-12-16T04:57:11.323" v="2402" actId="478"/>
          <ac:spMkLst>
            <pc:docMk/>
            <pc:sldMk cId="3364879780" sldId="271"/>
            <ac:spMk id="3" creationId="{1AA10FF1-2777-4F07-B182-1D56D63D029D}"/>
          </ac:spMkLst>
        </pc:spChg>
        <pc:spChg chg="add del">
          <ac:chgData name="Medhari, Ravi Teja" userId="68b39f27-e700-40dc-bd16-a768d35ad0f5" providerId="ADAL" clId="{AC4FB600-4D67-4F7E-8FA7-DACA829AE078}" dt="2023-12-16T06:15:35.848" v="3374" actId="26606"/>
          <ac:spMkLst>
            <pc:docMk/>
            <pc:sldMk cId="3364879780" sldId="271"/>
            <ac:spMk id="10" creationId="{A4AC5506-6312-4701-8D3C-40187889A947}"/>
          </ac:spMkLst>
        </pc:spChg>
        <pc:spChg chg="add del mod">
          <ac:chgData name="Medhari, Ravi Teja" userId="68b39f27-e700-40dc-bd16-a768d35ad0f5" providerId="ADAL" clId="{AC4FB600-4D67-4F7E-8FA7-DACA829AE078}" dt="2023-12-16T04:57:14.959" v="2404" actId="478"/>
          <ac:spMkLst>
            <pc:docMk/>
            <pc:sldMk cId="3364879780" sldId="271"/>
            <ac:spMk id="11" creationId="{1B0F928B-45E5-60AF-03A9-B87CE68CAC0A}"/>
          </ac:spMkLst>
        </pc:spChg>
        <pc:graphicFrameChg chg="add del mod modGraphic">
          <ac:chgData name="Medhari, Ravi Teja" userId="68b39f27-e700-40dc-bd16-a768d35ad0f5" providerId="ADAL" clId="{AC4FB600-4D67-4F7E-8FA7-DACA829AE078}" dt="2023-12-16T06:15:35.848" v="3374" actId="26606"/>
          <ac:graphicFrameMkLst>
            <pc:docMk/>
            <pc:sldMk cId="3364879780" sldId="271"/>
            <ac:graphicFrameMk id="5" creationId="{9F4404C2-F11A-3FEE-5D34-F62070C9D474}"/>
          </ac:graphicFrameMkLst>
        </pc:graphicFrameChg>
        <pc:graphicFrameChg chg="add del mod">
          <ac:chgData name="Medhari, Ravi Teja" userId="68b39f27-e700-40dc-bd16-a768d35ad0f5" providerId="ADAL" clId="{AC4FB600-4D67-4F7E-8FA7-DACA829AE078}" dt="2023-12-16T04:49:09.104" v="2350"/>
          <ac:graphicFrameMkLst>
            <pc:docMk/>
            <pc:sldMk cId="3364879780" sldId="271"/>
            <ac:graphicFrameMk id="6" creationId="{6AE26671-4F38-7A37-4CAF-4CD6F264CDE1}"/>
          </ac:graphicFrameMkLst>
        </pc:graphicFrameChg>
        <pc:graphicFrameChg chg="add del mod">
          <ac:chgData name="Medhari, Ravi Teja" userId="68b39f27-e700-40dc-bd16-a768d35ad0f5" providerId="ADAL" clId="{AC4FB600-4D67-4F7E-8FA7-DACA829AE078}" dt="2023-12-16T04:49:20.818" v="2352"/>
          <ac:graphicFrameMkLst>
            <pc:docMk/>
            <pc:sldMk cId="3364879780" sldId="271"/>
            <ac:graphicFrameMk id="7" creationId="{083F5D15-536D-AE0A-E4C1-0798F0C835CD}"/>
          </ac:graphicFrameMkLst>
        </pc:graphicFrameChg>
        <pc:graphicFrameChg chg="add del mod">
          <ac:chgData name="Medhari, Ravi Teja" userId="68b39f27-e700-40dc-bd16-a768d35ad0f5" providerId="ADAL" clId="{AC4FB600-4D67-4F7E-8FA7-DACA829AE078}" dt="2023-12-16T04:49:35.089" v="2354" actId="478"/>
          <ac:graphicFrameMkLst>
            <pc:docMk/>
            <pc:sldMk cId="3364879780" sldId="271"/>
            <ac:graphicFrameMk id="8" creationId="{8FE0623B-7434-9E41-98F7-30532EDF6F22}"/>
          </ac:graphicFrameMkLst>
        </pc:graphicFrameChg>
        <pc:graphicFrameChg chg="add del mod">
          <ac:chgData name="Medhari, Ravi Teja" userId="68b39f27-e700-40dc-bd16-a768d35ad0f5" providerId="ADAL" clId="{AC4FB600-4D67-4F7E-8FA7-DACA829AE078}" dt="2023-12-16T04:49:51.735" v="2356"/>
          <ac:graphicFrameMkLst>
            <pc:docMk/>
            <pc:sldMk cId="3364879780" sldId="271"/>
            <ac:graphicFrameMk id="9" creationId="{3FE575AB-B285-40A4-A8FA-9AE77C1CD64B}"/>
          </ac:graphicFrameMkLst>
        </pc:graphicFrameChg>
        <pc:graphicFrameChg chg="add del mod">
          <ac:chgData name="Medhari, Ravi Teja" userId="68b39f27-e700-40dc-bd16-a768d35ad0f5" providerId="ADAL" clId="{AC4FB600-4D67-4F7E-8FA7-DACA829AE078}" dt="2023-12-16T05:07:37.442" v="2431"/>
          <ac:graphicFrameMkLst>
            <pc:docMk/>
            <pc:sldMk cId="3364879780" sldId="271"/>
            <ac:graphicFrameMk id="12" creationId="{3DF13EBA-2AE4-6A2A-6AF6-7864ACC63AAC}"/>
          </ac:graphicFrameMkLst>
        </pc:graphicFrameChg>
        <pc:graphicFrameChg chg="add del mod">
          <ac:chgData name="Medhari, Ravi Teja" userId="68b39f27-e700-40dc-bd16-a768d35ad0f5" providerId="ADAL" clId="{AC4FB600-4D67-4F7E-8FA7-DACA829AE078}" dt="2023-12-16T05:07:56.751" v="2434"/>
          <ac:graphicFrameMkLst>
            <pc:docMk/>
            <pc:sldMk cId="3364879780" sldId="271"/>
            <ac:graphicFrameMk id="13" creationId="{00962E00-EB6F-C4DC-3863-4811C8A47CDC}"/>
          </ac:graphicFrameMkLst>
        </pc:graphicFrameChg>
        <pc:graphicFrameChg chg="add del mod">
          <ac:chgData name="Medhari, Ravi Teja" userId="68b39f27-e700-40dc-bd16-a768d35ad0f5" providerId="ADAL" clId="{AC4FB600-4D67-4F7E-8FA7-DACA829AE078}" dt="2023-12-16T05:08:06.771" v="2437"/>
          <ac:graphicFrameMkLst>
            <pc:docMk/>
            <pc:sldMk cId="3364879780" sldId="271"/>
            <ac:graphicFrameMk id="14" creationId="{632B06B1-51C2-1DEB-8E04-AAB7195A13C7}"/>
          </ac:graphicFrameMkLst>
        </pc:graphicFrameChg>
      </pc:sldChg>
      <pc:sldChg chg="modSp add mod">
        <pc:chgData name="Medhari, Ravi Teja" userId="68b39f27-e700-40dc-bd16-a768d35ad0f5" providerId="ADAL" clId="{AC4FB600-4D67-4F7E-8FA7-DACA829AE078}" dt="2023-12-17T15:39:33.964" v="5831" actId="20577"/>
        <pc:sldMkLst>
          <pc:docMk/>
          <pc:sldMk cId="4039985909" sldId="272"/>
        </pc:sldMkLst>
        <pc:spChg chg="mod">
          <ac:chgData name="Medhari, Ravi Teja" userId="68b39f27-e700-40dc-bd16-a768d35ad0f5" providerId="ADAL" clId="{AC4FB600-4D67-4F7E-8FA7-DACA829AE078}" dt="2023-12-17T09:20:43.208" v="4428" actId="2711"/>
          <ac:spMkLst>
            <pc:docMk/>
            <pc:sldMk cId="4039985909" sldId="272"/>
            <ac:spMk id="2" creationId="{AD9A1567-215D-18A3-0290-27F2719DFFD5}"/>
          </ac:spMkLst>
        </pc:spChg>
        <pc:spChg chg="mod">
          <ac:chgData name="Medhari, Ravi Teja" userId="68b39f27-e700-40dc-bd16-a768d35ad0f5" providerId="ADAL" clId="{AC4FB600-4D67-4F7E-8FA7-DACA829AE078}" dt="2023-12-17T15:39:33.964" v="5831" actId="20577"/>
          <ac:spMkLst>
            <pc:docMk/>
            <pc:sldMk cId="4039985909" sldId="272"/>
            <ac:spMk id="3" creationId="{1AA10FF1-2777-4F07-B182-1D56D63D029D}"/>
          </ac:spMkLst>
        </pc:spChg>
      </pc:sldChg>
      <pc:sldChg chg="modSp add del mod">
        <pc:chgData name="Medhari, Ravi Teja" userId="68b39f27-e700-40dc-bd16-a768d35ad0f5" providerId="ADAL" clId="{AC4FB600-4D67-4F7E-8FA7-DACA829AE078}" dt="2023-12-16T06:26:49.180" v="3484" actId="47"/>
        <pc:sldMkLst>
          <pc:docMk/>
          <pc:sldMk cId="281678281" sldId="273"/>
        </pc:sldMkLst>
        <pc:spChg chg="mod">
          <ac:chgData name="Medhari, Ravi Teja" userId="68b39f27-e700-40dc-bd16-a768d35ad0f5" providerId="ADAL" clId="{AC4FB600-4D67-4F7E-8FA7-DACA829AE078}" dt="2023-12-15T07:47:32.043" v="920" actId="20577"/>
          <ac:spMkLst>
            <pc:docMk/>
            <pc:sldMk cId="281678281" sldId="273"/>
            <ac:spMk id="3" creationId="{1AA10FF1-2777-4F07-B182-1D56D63D029D}"/>
          </ac:spMkLst>
        </pc:spChg>
      </pc:sldChg>
      <pc:sldChg chg="modSp add del mod">
        <pc:chgData name="Medhari, Ravi Teja" userId="68b39f27-e700-40dc-bd16-a768d35ad0f5" providerId="ADAL" clId="{AC4FB600-4D67-4F7E-8FA7-DACA829AE078}" dt="2023-12-16T06:27:41.849" v="3505" actId="47"/>
        <pc:sldMkLst>
          <pc:docMk/>
          <pc:sldMk cId="3525271573" sldId="274"/>
        </pc:sldMkLst>
        <pc:spChg chg="mod">
          <ac:chgData name="Medhari, Ravi Teja" userId="68b39f27-e700-40dc-bd16-a768d35ad0f5" providerId="ADAL" clId="{AC4FB600-4D67-4F7E-8FA7-DACA829AE078}" dt="2023-12-16T06:27:31.016" v="3504" actId="14100"/>
          <ac:spMkLst>
            <pc:docMk/>
            <pc:sldMk cId="3525271573" sldId="274"/>
            <ac:spMk id="2" creationId="{AD9A1567-215D-18A3-0290-27F2719DFFD5}"/>
          </ac:spMkLst>
        </pc:spChg>
        <pc:spChg chg="mod">
          <ac:chgData name="Medhari, Ravi Teja" userId="68b39f27-e700-40dc-bd16-a768d35ad0f5" providerId="ADAL" clId="{AC4FB600-4D67-4F7E-8FA7-DACA829AE078}" dt="2023-12-16T06:27:10.735" v="3486" actId="21"/>
          <ac:spMkLst>
            <pc:docMk/>
            <pc:sldMk cId="3525271573" sldId="274"/>
            <ac:spMk id="3" creationId="{1AA10FF1-2777-4F07-B182-1D56D63D029D}"/>
          </ac:spMkLst>
        </pc:spChg>
      </pc:sldChg>
      <pc:sldChg chg="addSp modSp add mod">
        <pc:chgData name="Medhari, Ravi Teja" userId="68b39f27-e700-40dc-bd16-a768d35ad0f5" providerId="ADAL" clId="{AC4FB600-4D67-4F7E-8FA7-DACA829AE078}" dt="2023-12-17T09:42:01.919" v="4491" actId="1076"/>
        <pc:sldMkLst>
          <pc:docMk/>
          <pc:sldMk cId="1569176959" sldId="275"/>
        </pc:sldMkLst>
        <pc:spChg chg="mod">
          <ac:chgData name="Medhari, Ravi Teja" userId="68b39f27-e700-40dc-bd16-a768d35ad0f5" providerId="ADAL" clId="{AC4FB600-4D67-4F7E-8FA7-DACA829AE078}" dt="2023-12-16T06:29:18.457" v="3531" actId="1036"/>
          <ac:spMkLst>
            <pc:docMk/>
            <pc:sldMk cId="1569176959" sldId="275"/>
            <ac:spMk id="2" creationId="{AD9A1567-215D-18A3-0290-27F2719DFFD5}"/>
          </ac:spMkLst>
        </pc:spChg>
        <pc:spChg chg="mod">
          <ac:chgData name="Medhari, Ravi Teja" userId="68b39f27-e700-40dc-bd16-a768d35ad0f5" providerId="ADAL" clId="{AC4FB600-4D67-4F7E-8FA7-DACA829AE078}" dt="2023-12-16T01:06:59.320" v="1897" actId="179"/>
          <ac:spMkLst>
            <pc:docMk/>
            <pc:sldMk cId="1569176959" sldId="275"/>
            <ac:spMk id="3" creationId="{1AA10FF1-2777-4F07-B182-1D56D63D029D}"/>
          </ac:spMkLst>
        </pc:spChg>
        <pc:picChg chg="mod">
          <ac:chgData name="Medhari, Ravi Teja" userId="68b39f27-e700-40dc-bd16-a768d35ad0f5" providerId="ADAL" clId="{AC4FB600-4D67-4F7E-8FA7-DACA829AE078}" dt="2023-12-17T09:41:44.472" v="4488" actId="1076"/>
          <ac:picMkLst>
            <pc:docMk/>
            <pc:sldMk cId="1569176959" sldId="275"/>
            <ac:picMk id="4" creationId="{726BF9C0-8B03-BF37-82B7-7F3A89F96FF1}"/>
          </ac:picMkLst>
        </pc:picChg>
        <pc:picChg chg="add mod modCrop">
          <ac:chgData name="Medhari, Ravi Teja" userId="68b39f27-e700-40dc-bd16-a768d35ad0f5" providerId="ADAL" clId="{AC4FB600-4D67-4F7E-8FA7-DACA829AE078}" dt="2023-12-17T09:42:01.919" v="4491" actId="1076"/>
          <ac:picMkLst>
            <pc:docMk/>
            <pc:sldMk cId="1569176959" sldId="275"/>
            <ac:picMk id="6" creationId="{FD50695B-2D18-8A38-C1B2-36DADFA3215A}"/>
          </ac:picMkLst>
        </pc:picChg>
      </pc:sldChg>
      <pc:sldChg chg="addSp delSp modSp add del mod">
        <pc:chgData name="Medhari, Ravi Teja" userId="68b39f27-e700-40dc-bd16-a768d35ad0f5" providerId="ADAL" clId="{AC4FB600-4D67-4F7E-8FA7-DACA829AE078}" dt="2023-12-16T06:14:05.877" v="3353" actId="47"/>
        <pc:sldMkLst>
          <pc:docMk/>
          <pc:sldMk cId="1290773289" sldId="276"/>
        </pc:sldMkLst>
        <pc:spChg chg="add del">
          <ac:chgData name="Medhari, Ravi Teja" userId="68b39f27-e700-40dc-bd16-a768d35ad0f5" providerId="ADAL" clId="{AC4FB600-4D67-4F7E-8FA7-DACA829AE078}" dt="2023-12-16T05:47:48.027" v="2981" actId="22"/>
          <ac:spMkLst>
            <pc:docMk/>
            <pc:sldMk cId="1290773289" sldId="276"/>
            <ac:spMk id="7" creationId="{CC6E5B8F-14C0-C544-9F63-1D64095DEBE8}"/>
          </ac:spMkLst>
        </pc:spChg>
        <pc:graphicFrameChg chg="add del mod">
          <ac:chgData name="Medhari, Ravi Teja" userId="68b39f27-e700-40dc-bd16-a768d35ad0f5" providerId="ADAL" clId="{AC4FB600-4D67-4F7E-8FA7-DACA829AE078}" dt="2023-12-16T05:45:08.146" v="2942"/>
          <ac:graphicFrameMkLst>
            <pc:docMk/>
            <pc:sldMk cId="1290773289" sldId="276"/>
            <ac:graphicFrameMk id="3" creationId="{E41160A1-4260-B16F-1822-962A529C8596}"/>
          </ac:graphicFrameMkLst>
        </pc:graphicFrameChg>
        <pc:graphicFrameChg chg="mod modGraphic">
          <ac:chgData name="Medhari, Ravi Teja" userId="68b39f27-e700-40dc-bd16-a768d35ad0f5" providerId="ADAL" clId="{AC4FB600-4D67-4F7E-8FA7-DACA829AE078}" dt="2023-12-16T05:50:09.364" v="2998" actId="21"/>
          <ac:graphicFrameMkLst>
            <pc:docMk/>
            <pc:sldMk cId="1290773289" sldId="276"/>
            <ac:graphicFrameMk id="5" creationId="{9F4404C2-F11A-3FEE-5D34-F62070C9D474}"/>
          </ac:graphicFrameMkLst>
        </pc:graphicFrameChg>
        <pc:graphicFrameChg chg="add del mod">
          <ac:chgData name="Medhari, Ravi Teja" userId="68b39f27-e700-40dc-bd16-a768d35ad0f5" providerId="ADAL" clId="{AC4FB600-4D67-4F7E-8FA7-DACA829AE078}" dt="2023-12-16T05:48:03.242" v="2985"/>
          <ac:graphicFrameMkLst>
            <pc:docMk/>
            <pc:sldMk cId="1290773289" sldId="276"/>
            <ac:graphicFrameMk id="8" creationId="{721060A1-7655-A59D-6CC1-D3CC52EDF457}"/>
          </ac:graphicFrameMkLst>
        </pc:graphicFrameChg>
      </pc:sldChg>
      <pc:sldChg chg="addSp delSp modSp add mod">
        <pc:chgData name="Medhari, Ravi Teja" userId="68b39f27-e700-40dc-bd16-a768d35ad0f5" providerId="ADAL" clId="{AC4FB600-4D67-4F7E-8FA7-DACA829AE078}" dt="2023-12-17T09:22:07.514" v="4453" actId="2711"/>
        <pc:sldMkLst>
          <pc:docMk/>
          <pc:sldMk cId="2626286285" sldId="277"/>
        </pc:sldMkLst>
        <pc:spChg chg="mod">
          <ac:chgData name="Medhari, Ravi Teja" userId="68b39f27-e700-40dc-bd16-a768d35ad0f5" providerId="ADAL" clId="{AC4FB600-4D67-4F7E-8FA7-DACA829AE078}" dt="2023-12-17T09:22:02.518" v="4451" actId="2711"/>
          <ac:spMkLst>
            <pc:docMk/>
            <pc:sldMk cId="2626286285" sldId="277"/>
            <ac:spMk id="2" creationId="{AD9A1567-215D-18A3-0290-27F2719DFFD5}"/>
          </ac:spMkLst>
        </pc:spChg>
        <pc:graphicFrameChg chg="add del mod">
          <ac:chgData name="Medhari, Ravi Teja" userId="68b39f27-e700-40dc-bd16-a768d35ad0f5" providerId="ADAL" clId="{AC4FB600-4D67-4F7E-8FA7-DACA829AE078}" dt="2023-12-16T05:28:32.774" v="2720"/>
          <ac:graphicFrameMkLst>
            <pc:docMk/>
            <pc:sldMk cId="2626286285" sldId="277"/>
            <ac:graphicFrameMk id="3" creationId="{0B595815-4B89-1F54-4A6E-C88F162A5A33}"/>
          </ac:graphicFrameMkLst>
        </pc:graphicFrameChg>
        <pc:graphicFrameChg chg="mod modGraphic">
          <ac:chgData name="Medhari, Ravi Teja" userId="68b39f27-e700-40dc-bd16-a768d35ad0f5" providerId="ADAL" clId="{AC4FB600-4D67-4F7E-8FA7-DACA829AE078}" dt="2023-12-17T09:22:07.514" v="4453" actId="2711"/>
          <ac:graphicFrameMkLst>
            <pc:docMk/>
            <pc:sldMk cId="2626286285" sldId="277"/>
            <ac:graphicFrameMk id="5" creationId="{9F4404C2-F11A-3FEE-5D34-F62070C9D474}"/>
          </ac:graphicFrameMkLst>
        </pc:graphicFrameChg>
        <pc:graphicFrameChg chg="add del mod">
          <ac:chgData name="Medhari, Ravi Teja" userId="68b39f27-e700-40dc-bd16-a768d35ad0f5" providerId="ADAL" clId="{AC4FB600-4D67-4F7E-8FA7-DACA829AE078}" dt="2023-12-16T05:28:42.580" v="2722"/>
          <ac:graphicFrameMkLst>
            <pc:docMk/>
            <pc:sldMk cId="2626286285" sldId="277"/>
            <ac:graphicFrameMk id="6" creationId="{E1A12C61-FD80-66A4-D375-556FCE4853AB}"/>
          </ac:graphicFrameMkLst>
        </pc:graphicFrameChg>
        <pc:graphicFrameChg chg="add del mod">
          <ac:chgData name="Medhari, Ravi Teja" userId="68b39f27-e700-40dc-bd16-a768d35ad0f5" providerId="ADAL" clId="{AC4FB600-4D67-4F7E-8FA7-DACA829AE078}" dt="2023-12-16T05:28:53.753" v="2724"/>
          <ac:graphicFrameMkLst>
            <pc:docMk/>
            <pc:sldMk cId="2626286285" sldId="277"/>
            <ac:graphicFrameMk id="7" creationId="{D072592F-1019-691C-D720-B43BA14239A8}"/>
          </ac:graphicFrameMkLst>
        </pc:graphicFrameChg>
        <pc:graphicFrameChg chg="add del mod">
          <ac:chgData name="Medhari, Ravi Teja" userId="68b39f27-e700-40dc-bd16-a768d35ad0f5" providerId="ADAL" clId="{AC4FB600-4D67-4F7E-8FA7-DACA829AE078}" dt="2023-12-16T05:28:59.781" v="2726"/>
          <ac:graphicFrameMkLst>
            <pc:docMk/>
            <pc:sldMk cId="2626286285" sldId="277"/>
            <ac:graphicFrameMk id="8" creationId="{3402BAE0-7809-E732-3B1A-4916BDA20CA8}"/>
          </ac:graphicFrameMkLst>
        </pc:graphicFrameChg>
        <pc:graphicFrameChg chg="add del mod">
          <ac:chgData name="Medhari, Ravi Teja" userId="68b39f27-e700-40dc-bd16-a768d35ad0f5" providerId="ADAL" clId="{AC4FB600-4D67-4F7E-8FA7-DACA829AE078}" dt="2023-12-16T05:29:09.483" v="2728"/>
          <ac:graphicFrameMkLst>
            <pc:docMk/>
            <pc:sldMk cId="2626286285" sldId="277"/>
            <ac:graphicFrameMk id="9" creationId="{A55A5211-EBCE-30FB-5E50-F6139D1312D5}"/>
          </ac:graphicFrameMkLst>
        </pc:graphicFrameChg>
        <pc:graphicFrameChg chg="add del mod">
          <ac:chgData name="Medhari, Ravi Teja" userId="68b39f27-e700-40dc-bd16-a768d35ad0f5" providerId="ADAL" clId="{AC4FB600-4D67-4F7E-8FA7-DACA829AE078}" dt="2023-12-16T05:29:40.675" v="2730"/>
          <ac:graphicFrameMkLst>
            <pc:docMk/>
            <pc:sldMk cId="2626286285" sldId="277"/>
            <ac:graphicFrameMk id="10" creationId="{81A81A14-7417-F3CE-7B49-331FE92A0020}"/>
          </ac:graphicFrameMkLst>
        </pc:graphicFrameChg>
        <pc:graphicFrameChg chg="add del mod">
          <ac:chgData name="Medhari, Ravi Teja" userId="68b39f27-e700-40dc-bd16-a768d35ad0f5" providerId="ADAL" clId="{AC4FB600-4D67-4F7E-8FA7-DACA829AE078}" dt="2023-12-16T05:29:56.595" v="2732"/>
          <ac:graphicFrameMkLst>
            <pc:docMk/>
            <pc:sldMk cId="2626286285" sldId="277"/>
            <ac:graphicFrameMk id="11" creationId="{9401395B-BD13-B250-9349-98494A7C44BD}"/>
          </ac:graphicFrameMkLst>
        </pc:graphicFrameChg>
        <pc:graphicFrameChg chg="add del">
          <ac:chgData name="Medhari, Ravi Teja" userId="68b39f27-e700-40dc-bd16-a768d35ad0f5" providerId="ADAL" clId="{AC4FB600-4D67-4F7E-8FA7-DACA829AE078}" dt="2023-12-16T05:50:17.799" v="3000"/>
          <ac:graphicFrameMkLst>
            <pc:docMk/>
            <pc:sldMk cId="2626286285" sldId="277"/>
            <ac:graphicFrameMk id="12" creationId="{5AC5F469-7109-5FCC-8F92-07F1866F077D}"/>
          </ac:graphicFrameMkLst>
        </pc:graphicFrameChg>
        <pc:graphicFrameChg chg="add del mod modGraphic">
          <ac:chgData name="Medhari, Ravi Teja" userId="68b39f27-e700-40dc-bd16-a768d35ad0f5" providerId="ADAL" clId="{AC4FB600-4D67-4F7E-8FA7-DACA829AE078}" dt="2023-12-16T05:51:40.018" v="3017" actId="478"/>
          <ac:graphicFrameMkLst>
            <pc:docMk/>
            <pc:sldMk cId="2626286285" sldId="277"/>
            <ac:graphicFrameMk id="13" creationId="{221D4EAD-726E-90AA-BDF9-6102C7F4C537}"/>
          </ac:graphicFrameMkLst>
        </pc:graphicFrameChg>
        <pc:graphicFrameChg chg="add del mod">
          <ac:chgData name="Medhari, Ravi Teja" userId="68b39f27-e700-40dc-bd16-a768d35ad0f5" providerId="ADAL" clId="{AC4FB600-4D67-4F7E-8FA7-DACA829AE078}" dt="2023-12-16T05:53:26.419" v="3038"/>
          <ac:graphicFrameMkLst>
            <pc:docMk/>
            <pc:sldMk cId="2626286285" sldId="277"/>
            <ac:graphicFrameMk id="14" creationId="{89A5F57F-B2E4-C400-13ED-3557E6BF30DA}"/>
          </ac:graphicFrameMkLst>
        </pc:graphicFrameChg>
        <pc:graphicFrameChg chg="add del mod">
          <ac:chgData name="Medhari, Ravi Teja" userId="68b39f27-e700-40dc-bd16-a768d35ad0f5" providerId="ADAL" clId="{AC4FB600-4D67-4F7E-8FA7-DACA829AE078}" dt="2023-12-16T05:53:35.597" v="3040"/>
          <ac:graphicFrameMkLst>
            <pc:docMk/>
            <pc:sldMk cId="2626286285" sldId="277"/>
            <ac:graphicFrameMk id="15" creationId="{2A556164-543F-B48E-57CF-1BA499D31A0B}"/>
          </ac:graphicFrameMkLst>
        </pc:graphicFrameChg>
        <pc:graphicFrameChg chg="add del mod">
          <ac:chgData name="Medhari, Ravi Teja" userId="68b39f27-e700-40dc-bd16-a768d35ad0f5" providerId="ADAL" clId="{AC4FB600-4D67-4F7E-8FA7-DACA829AE078}" dt="2023-12-16T05:53:44.165" v="3042"/>
          <ac:graphicFrameMkLst>
            <pc:docMk/>
            <pc:sldMk cId="2626286285" sldId="277"/>
            <ac:graphicFrameMk id="16" creationId="{15226BBF-1EC5-238F-AAC2-C5B780BFDC92}"/>
          </ac:graphicFrameMkLst>
        </pc:graphicFrameChg>
        <pc:picChg chg="mod">
          <ac:chgData name="Medhari, Ravi Teja" userId="68b39f27-e700-40dc-bd16-a768d35ad0f5" providerId="ADAL" clId="{AC4FB600-4D67-4F7E-8FA7-DACA829AE078}" dt="2023-12-16T06:15:06.792" v="3372" actId="1035"/>
          <ac:picMkLst>
            <pc:docMk/>
            <pc:sldMk cId="2626286285" sldId="277"/>
            <ac:picMk id="4" creationId="{726BF9C0-8B03-BF37-82B7-7F3A89F96FF1}"/>
          </ac:picMkLst>
        </pc:picChg>
      </pc:sldChg>
      <pc:sldChg chg="modSp add mod ord">
        <pc:chgData name="Medhari, Ravi Teja" userId="68b39f27-e700-40dc-bd16-a768d35ad0f5" providerId="ADAL" clId="{AC4FB600-4D67-4F7E-8FA7-DACA829AE078}" dt="2023-12-17T10:05:08.563" v="5344" actId="20577"/>
        <pc:sldMkLst>
          <pc:docMk/>
          <pc:sldMk cId="3945222007" sldId="278"/>
        </pc:sldMkLst>
        <pc:spChg chg="mod">
          <ac:chgData name="Medhari, Ravi Teja" userId="68b39f27-e700-40dc-bd16-a768d35ad0f5" providerId="ADAL" clId="{AC4FB600-4D67-4F7E-8FA7-DACA829AE078}" dt="2023-12-17T09:21:16.342" v="4437" actId="2711"/>
          <ac:spMkLst>
            <pc:docMk/>
            <pc:sldMk cId="3945222007" sldId="278"/>
            <ac:spMk id="2" creationId="{AD9A1567-215D-18A3-0290-27F2719DFFD5}"/>
          </ac:spMkLst>
        </pc:spChg>
        <pc:spChg chg="mod">
          <ac:chgData name="Medhari, Ravi Teja" userId="68b39f27-e700-40dc-bd16-a768d35ad0f5" providerId="ADAL" clId="{AC4FB600-4D67-4F7E-8FA7-DACA829AE078}" dt="2023-12-17T10:05:08.563" v="5344" actId="20577"/>
          <ac:spMkLst>
            <pc:docMk/>
            <pc:sldMk cId="3945222007" sldId="278"/>
            <ac:spMk id="3" creationId="{1AA10FF1-2777-4F07-B182-1D56D63D029D}"/>
          </ac:spMkLst>
        </pc:spChg>
      </pc:sldChg>
      <pc:sldChg chg="modSp add mod ord">
        <pc:chgData name="Medhari, Ravi Teja" userId="68b39f27-e700-40dc-bd16-a768d35ad0f5" providerId="ADAL" clId="{AC4FB600-4D67-4F7E-8FA7-DACA829AE078}" dt="2023-12-17T10:03:48.411" v="5293" actId="20577"/>
        <pc:sldMkLst>
          <pc:docMk/>
          <pc:sldMk cId="3820191035" sldId="279"/>
        </pc:sldMkLst>
        <pc:spChg chg="mod">
          <ac:chgData name="Medhari, Ravi Teja" userId="68b39f27-e700-40dc-bd16-a768d35ad0f5" providerId="ADAL" clId="{AC4FB600-4D67-4F7E-8FA7-DACA829AE078}" dt="2023-12-17T09:20:53.461" v="4431" actId="2711"/>
          <ac:spMkLst>
            <pc:docMk/>
            <pc:sldMk cId="3820191035" sldId="279"/>
            <ac:spMk id="2" creationId="{AD9A1567-215D-18A3-0290-27F2719DFFD5}"/>
          </ac:spMkLst>
        </pc:spChg>
        <pc:spChg chg="mod">
          <ac:chgData name="Medhari, Ravi Teja" userId="68b39f27-e700-40dc-bd16-a768d35ad0f5" providerId="ADAL" clId="{AC4FB600-4D67-4F7E-8FA7-DACA829AE078}" dt="2023-12-17T10:03:48.411" v="5293" actId="20577"/>
          <ac:spMkLst>
            <pc:docMk/>
            <pc:sldMk cId="3820191035" sldId="279"/>
            <ac:spMk id="3" creationId="{1AA10FF1-2777-4F07-B182-1D56D63D029D}"/>
          </ac:spMkLst>
        </pc:spChg>
      </pc:sldChg>
      <pc:sldChg chg="modSp add mod">
        <pc:chgData name="Medhari, Ravi Teja" userId="68b39f27-e700-40dc-bd16-a768d35ad0f5" providerId="ADAL" clId="{AC4FB600-4D67-4F7E-8FA7-DACA829AE078}" dt="2023-12-17T09:59:23.010" v="5198" actId="20577"/>
        <pc:sldMkLst>
          <pc:docMk/>
          <pc:sldMk cId="413954468" sldId="280"/>
        </pc:sldMkLst>
        <pc:spChg chg="mod">
          <ac:chgData name="Medhari, Ravi Teja" userId="68b39f27-e700-40dc-bd16-a768d35ad0f5" providerId="ADAL" clId="{AC4FB600-4D67-4F7E-8FA7-DACA829AE078}" dt="2023-12-17T09:21:24.053" v="4439" actId="2711"/>
          <ac:spMkLst>
            <pc:docMk/>
            <pc:sldMk cId="413954468" sldId="280"/>
            <ac:spMk id="2" creationId="{AD9A1567-215D-18A3-0290-27F2719DFFD5}"/>
          </ac:spMkLst>
        </pc:spChg>
        <pc:spChg chg="mod">
          <ac:chgData name="Medhari, Ravi Teja" userId="68b39f27-e700-40dc-bd16-a768d35ad0f5" providerId="ADAL" clId="{AC4FB600-4D67-4F7E-8FA7-DACA829AE078}" dt="2023-12-17T09:59:23.010" v="5198" actId="20577"/>
          <ac:spMkLst>
            <pc:docMk/>
            <pc:sldMk cId="413954468" sldId="280"/>
            <ac:spMk id="3" creationId="{1AA10FF1-2777-4F07-B182-1D56D63D029D}"/>
          </ac:spMkLst>
        </pc:spChg>
      </pc:sldChg>
      <pc:sldChg chg="modSp add mod ord">
        <pc:chgData name="Medhari, Ravi Teja" userId="68b39f27-e700-40dc-bd16-a768d35ad0f5" providerId="ADAL" clId="{AC4FB600-4D67-4F7E-8FA7-DACA829AE078}" dt="2023-12-17T09:21:50.780" v="4449"/>
        <pc:sldMkLst>
          <pc:docMk/>
          <pc:sldMk cId="673561423" sldId="281"/>
        </pc:sldMkLst>
        <pc:spChg chg="mod">
          <ac:chgData name="Medhari, Ravi Teja" userId="68b39f27-e700-40dc-bd16-a768d35ad0f5" providerId="ADAL" clId="{AC4FB600-4D67-4F7E-8FA7-DACA829AE078}" dt="2023-12-17T09:21:49.240" v="4447" actId="1035"/>
          <ac:spMkLst>
            <pc:docMk/>
            <pc:sldMk cId="673561423" sldId="281"/>
            <ac:spMk id="2" creationId="{AD9A1567-215D-18A3-0290-27F2719DFFD5}"/>
          </ac:spMkLst>
        </pc:spChg>
        <pc:spChg chg="mod">
          <ac:chgData name="Medhari, Ravi Teja" userId="68b39f27-e700-40dc-bd16-a768d35ad0f5" providerId="ADAL" clId="{AC4FB600-4D67-4F7E-8FA7-DACA829AE078}" dt="2023-12-17T09:21:43.311" v="4444" actId="2711"/>
          <ac:spMkLst>
            <pc:docMk/>
            <pc:sldMk cId="673561423" sldId="281"/>
            <ac:spMk id="3" creationId="{1AA10FF1-2777-4F07-B182-1D56D63D029D}"/>
          </ac:spMkLst>
        </pc:spChg>
      </pc:sldChg>
      <pc:sldChg chg="addSp delSp modSp add mod">
        <pc:chgData name="Medhari, Ravi Teja" userId="68b39f27-e700-40dc-bd16-a768d35ad0f5" providerId="ADAL" clId="{AC4FB600-4D67-4F7E-8FA7-DACA829AE078}" dt="2023-12-17T09:47:29.393" v="4549" actId="1076"/>
        <pc:sldMkLst>
          <pc:docMk/>
          <pc:sldMk cId="565262052" sldId="282"/>
        </pc:sldMkLst>
        <pc:spChg chg="del">
          <ac:chgData name="Medhari, Ravi Teja" userId="68b39f27-e700-40dc-bd16-a768d35ad0f5" providerId="ADAL" clId="{AC4FB600-4D67-4F7E-8FA7-DACA829AE078}" dt="2023-12-16T13:21:56.790" v="3741" actId="478"/>
          <ac:spMkLst>
            <pc:docMk/>
            <pc:sldMk cId="565262052" sldId="282"/>
            <ac:spMk id="2" creationId="{AD9A1567-215D-18A3-0290-27F2719DFFD5}"/>
          </ac:spMkLst>
        </pc:spChg>
        <pc:spChg chg="add mod">
          <ac:chgData name="Medhari, Ravi Teja" userId="68b39f27-e700-40dc-bd16-a768d35ad0f5" providerId="ADAL" clId="{AC4FB600-4D67-4F7E-8FA7-DACA829AE078}" dt="2023-12-17T09:47:29.393" v="4549" actId="1076"/>
          <ac:spMkLst>
            <pc:docMk/>
            <pc:sldMk cId="565262052" sldId="282"/>
            <ac:spMk id="2" creationId="{AF1CDF5B-25E6-E4AF-0A98-18B7B57FC395}"/>
          </ac:spMkLst>
        </pc:spChg>
        <pc:spChg chg="mod">
          <ac:chgData name="Medhari, Ravi Teja" userId="68b39f27-e700-40dc-bd16-a768d35ad0f5" providerId="ADAL" clId="{AC4FB600-4D67-4F7E-8FA7-DACA829AE078}" dt="2023-12-16T13:21:49.302" v="3740" actId="5793"/>
          <ac:spMkLst>
            <pc:docMk/>
            <pc:sldMk cId="565262052" sldId="282"/>
            <ac:spMk id="3" creationId="{1AA10FF1-2777-4F07-B182-1D56D63D029D}"/>
          </ac:spMkLst>
        </pc:spChg>
        <pc:spChg chg="add del mod">
          <ac:chgData name="Medhari, Ravi Teja" userId="68b39f27-e700-40dc-bd16-a768d35ad0f5" providerId="ADAL" clId="{AC4FB600-4D67-4F7E-8FA7-DACA829AE078}" dt="2023-12-17T09:45:25.729" v="4527" actId="478"/>
          <ac:spMkLst>
            <pc:docMk/>
            <pc:sldMk cId="565262052" sldId="282"/>
            <ac:spMk id="6" creationId="{564AC3FD-3974-6DB6-90B4-1A43AD0C8AB8}"/>
          </ac:spMkLst>
        </pc:spChg>
        <pc:spChg chg="add del mod">
          <ac:chgData name="Medhari, Ravi Teja" userId="68b39f27-e700-40dc-bd16-a768d35ad0f5" providerId="ADAL" clId="{AC4FB600-4D67-4F7E-8FA7-DACA829AE078}" dt="2023-12-17T09:45:27.976" v="4528" actId="478"/>
          <ac:spMkLst>
            <pc:docMk/>
            <pc:sldMk cId="565262052" sldId="282"/>
            <ac:spMk id="7" creationId="{8632983A-5324-3BE2-DEC8-FBA421904181}"/>
          </ac:spMkLst>
        </pc:spChg>
      </pc:sldChg>
      <pc:sldChg chg="modSp del mod">
        <pc:chgData name="Medhari, Ravi Teja" userId="68b39f27-e700-40dc-bd16-a768d35ad0f5" providerId="ADAL" clId="{AC4FB600-4D67-4F7E-8FA7-DACA829AE078}" dt="2023-12-17T10:02:03.410" v="5240" actId="47"/>
        <pc:sldMkLst>
          <pc:docMk/>
          <pc:sldMk cId="2724417583" sldId="283"/>
        </pc:sldMkLst>
        <pc:spChg chg="mod">
          <ac:chgData name="Medhari, Ravi Teja" userId="68b39f27-e700-40dc-bd16-a768d35ad0f5" providerId="ADAL" clId="{AC4FB600-4D67-4F7E-8FA7-DACA829AE078}" dt="2023-12-17T10:01:21.651" v="5237" actId="20577"/>
          <ac:spMkLst>
            <pc:docMk/>
            <pc:sldMk cId="2724417583" sldId="283"/>
            <ac:spMk id="3" creationId="{1AA10FF1-2777-4F07-B182-1D56D63D029D}"/>
          </ac:spMkLst>
        </pc:spChg>
      </pc:sldChg>
      <pc:sldMasterChg chg="setBg modSldLayout">
        <pc:chgData name="Medhari, Ravi Teja" userId="68b39f27-e700-40dc-bd16-a768d35ad0f5" providerId="ADAL" clId="{AC4FB600-4D67-4F7E-8FA7-DACA829AE078}" dt="2023-12-16T01:13:29.036" v="1915"/>
        <pc:sldMasterMkLst>
          <pc:docMk/>
          <pc:sldMasterMk cId="2026757586" sldId="2147483648"/>
        </pc:sldMasterMkLst>
        <pc:sldLayoutChg chg="setBg">
          <pc:chgData name="Medhari, Ravi Teja" userId="68b39f27-e700-40dc-bd16-a768d35ad0f5" providerId="ADAL" clId="{AC4FB600-4D67-4F7E-8FA7-DACA829AE078}" dt="2023-12-16T01:13:29.036" v="1915"/>
          <pc:sldLayoutMkLst>
            <pc:docMk/>
            <pc:sldMasterMk cId="2026757586" sldId="2147483648"/>
            <pc:sldLayoutMk cId="3542630744" sldId="2147483649"/>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770441084" sldId="2147483650"/>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952702840" sldId="2147483651"/>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356694909" sldId="2147483652"/>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3467842855" sldId="2147483653"/>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2321131793" sldId="2147483654"/>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3616799326" sldId="2147483655"/>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1172697423" sldId="2147483656"/>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1272536468" sldId="2147483657"/>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1583124366" sldId="2147483658"/>
          </pc:sldLayoutMkLst>
        </pc:sldLayoutChg>
        <pc:sldLayoutChg chg="setBg">
          <pc:chgData name="Medhari, Ravi Teja" userId="68b39f27-e700-40dc-bd16-a768d35ad0f5" providerId="ADAL" clId="{AC4FB600-4D67-4F7E-8FA7-DACA829AE078}" dt="2023-12-16T01:13:29.036" v="1915"/>
          <pc:sldLayoutMkLst>
            <pc:docMk/>
            <pc:sldMasterMk cId="2026757586" sldId="2147483648"/>
            <pc:sldLayoutMk cId="196687402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7D91E-E86A-4DD4-A554-E3E6099EEBF5}" type="datetimeFigureOut">
              <a:rPr lang="en-IN" smtClean="0"/>
              <a:t>19-12-2023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250D0F-607D-40B3-BDEB-577F086B0776}" type="slidenum">
              <a:rPr lang="en-IN" smtClean="0"/>
              <a:t>‹#›</a:t>
            </a:fld>
            <a:endParaRPr lang="en-IN"/>
          </a:p>
        </p:txBody>
      </p:sp>
    </p:spTree>
    <p:extLst>
      <p:ext uri="{BB962C8B-B14F-4D97-AF65-F5344CB8AC3E}">
        <p14:creationId xmlns:p14="http://schemas.microsoft.com/office/powerpoint/2010/main" val="326089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3609-D321-04A5-2E53-13034ADC8F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3967FF-3F6C-B552-4FE3-B0F868C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6A50F2-23EA-166E-47F6-620912682106}"/>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1A2AC092-E0BC-53D7-3D7E-5E6BE2B461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2E777-1C36-D873-41C6-4A82906D4FC5}"/>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354263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0042-58AC-C090-713D-850C5D9604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071681-0B41-EC24-84B0-966F43D64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4C625-5B87-7A2D-6AC5-D0B52D79495C}"/>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6975F12D-8A99-AA83-E5F9-35FB7C1ED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7581DC-7856-A485-010B-9DDDF80798AB}"/>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1583124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0DDE6-80C0-37AA-BD74-6A2E902575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939472-FF47-2B0A-1A17-C8A76B5F6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352117-FA5B-B959-3E97-4C97A2A332FD}"/>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95FFC7D4-90CA-3080-9136-944B1EC6AB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3D5D11-2F4E-663E-0B36-B5FDE2E38FB6}"/>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196687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2DD1-4BE0-361C-EB14-37CBE3927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9BD788-6FD8-9E75-D71C-94E179B2A5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1F3021-AB79-B910-B79D-82C2AFC08DC7}"/>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EC33E658-9663-A41B-1975-8A72FE0FAB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C262-9FA7-EFF2-E0F9-5FE61EBFCB87}"/>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770441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4A03D-169E-5434-4B92-18B10F1ABE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D792C9-A128-4649-CF0C-6BE3B7D46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136B6D-F8F5-5F40-8C5A-5B7465192241}"/>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CC299E02-1445-49FF-25F4-2FBF1D6236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5B8923-1B4F-5AC5-BC57-44882681A057}"/>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95270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D979-CCED-6E9D-B5A6-202E439ECB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E9E072-F1A5-E5D2-893A-FF67871860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2DCE89-DCB3-BD02-6576-04C305D14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9EA4D3-8401-1CDB-648B-D0FC06A0A7A6}"/>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6" name="Footer Placeholder 5">
            <a:extLst>
              <a:ext uri="{FF2B5EF4-FFF2-40B4-BE49-F238E27FC236}">
                <a16:creationId xmlns:a16="http://schemas.microsoft.com/office/drawing/2014/main" id="{D45F7357-04E1-1EF4-B966-A94E4C0381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BF94B9-64D5-4FD7-8D74-83FBCE5FECCC}"/>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35669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6E2C-C9E2-8ED1-F6E7-77C233CAD7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4FB9CA-08CD-8A17-F476-EA52766C55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29973-7B6E-8C61-CEF0-8EC13381C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75EB0E-4943-1357-48C9-78FA94B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E781C8-7AC4-3C58-31CD-42F1DF9DBA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10FB17-818B-850E-BB1E-A601F67FAA45}"/>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8" name="Footer Placeholder 7">
            <a:extLst>
              <a:ext uri="{FF2B5EF4-FFF2-40B4-BE49-F238E27FC236}">
                <a16:creationId xmlns:a16="http://schemas.microsoft.com/office/drawing/2014/main" id="{29FEF056-430E-46AD-47D9-48929B0400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9B2A1E-0968-5242-66AB-8840744DAB47}"/>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346784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9969-B39C-03FE-85F0-4E60096B05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1DCF3D-66ED-02D3-5A3D-0DC451AA012B}"/>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4" name="Footer Placeholder 3">
            <a:extLst>
              <a:ext uri="{FF2B5EF4-FFF2-40B4-BE49-F238E27FC236}">
                <a16:creationId xmlns:a16="http://schemas.microsoft.com/office/drawing/2014/main" id="{80138831-DBBA-49C8-C488-D6ADF00125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0DBD2D-719F-6C03-0B09-8BBF3E61105B}"/>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232113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131B8-FB31-1F78-089B-B1D596A327D6}"/>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3" name="Footer Placeholder 2">
            <a:extLst>
              <a:ext uri="{FF2B5EF4-FFF2-40B4-BE49-F238E27FC236}">
                <a16:creationId xmlns:a16="http://schemas.microsoft.com/office/drawing/2014/main" id="{35E9AB52-04CD-5499-5B7E-572AC6A38A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12AEE8-A564-0FE3-D6F7-0272FA83E67C}"/>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361679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C5AA-4016-D5D9-2C1F-F807176D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BCDDFF-AA69-F3BD-01FA-2AF2B486F1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6D04C5-9046-4C5C-D009-1D98D8BF4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E1621-E5C3-38A5-3AF9-E3C83F01B0FA}"/>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6" name="Footer Placeholder 5">
            <a:extLst>
              <a:ext uri="{FF2B5EF4-FFF2-40B4-BE49-F238E27FC236}">
                <a16:creationId xmlns:a16="http://schemas.microsoft.com/office/drawing/2014/main" id="{8240A57F-9471-5EF1-F8B1-E30FBF6AA4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4AC193-D350-D348-464F-1EA6D8720270}"/>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117269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D44C-DB3B-0EF9-3E85-769D1D846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332CA5-24DF-6036-9C6E-FA1CFC09F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4BCFF7-D8F4-4255-28B6-F3C0EC8D5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FFA89-8765-DAB1-D1C4-30BB8B131879}"/>
              </a:ext>
            </a:extLst>
          </p:cNvPr>
          <p:cNvSpPr>
            <a:spLocks noGrp="1"/>
          </p:cNvSpPr>
          <p:nvPr>
            <p:ph type="dt" sz="half" idx="10"/>
          </p:nvPr>
        </p:nvSpPr>
        <p:spPr/>
        <p:txBody>
          <a:bodyPr/>
          <a:lstStyle/>
          <a:p>
            <a:fld id="{D67BB610-1202-410E-9854-4CA4C256B1AE}" type="datetimeFigureOut">
              <a:rPr lang="en-IN" smtClean="0"/>
              <a:t>19-12-2023</a:t>
            </a:fld>
            <a:endParaRPr lang="en-IN"/>
          </a:p>
        </p:txBody>
      </p:sp>
      <p:sp>
        <p:nvSpPr>
          <p:cNvPr id="6" name="Footer Placeholder 5">
            <a:extLst>
              <a:ext uri="{FF2B5EF4-FFF2-40B4-BE49-F238E27FC236}">
                <a16:creationId xmlns:a16="http://schemas.microsoft.com/office/drawing/2014/main" id="{4248A13A-95B5-051A-D9B8-D846190531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E63661-9D10-3DCD-584B-CA8AB9BF8B79}"/>
              </a:ext>
            </a:extLst>
          </p:cNvPr>
          <p:cNvSpPr>
            <a:spLocks noGrp="1"/>
          </p:cNvSpPr>
          <p:nvPr>
            <p:ph type="sldNum" sz="quarter" idx="12"/>
          </p:nvPr>
        </p:nvSpPr>
        <p:spPr/>
        <p:txBody>
          <a:bodyPr/>
          <a:lstStyle/>
          <a:p>
            <a:fld id="{CB17E8CC-4B4B-48A1-B798-6DEDDBFDBC77}" type="slidenum">
              <a:rPr lang="en-IN" smtClean="0"/>
              <a:t>‹#›</a:t>
            </a:fld>
            <a:endParaRPr lang="en-IN"/>
          </a:p>
        </p:txBody>
      </p:sp>
    </p:spTree>
    <p:extLst>
      <p:ext uri="{BB962C8B-B14F-4D97-AF65-F5344CB8AC3E}">
        <p14:creationId xmlns:p14="http://schemas.microsoft.com/office/powerpoint/2010/main" val="1272536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
            <a:lum/>
          </a:blip>
          <a:srcRect/>
          <a:stretch>
            <a:fillRect l="21000" t="10000" r="25000" b="1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B0E734-84A0-092F-6D28-C7CB5C415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1145C2-857A-EBE7-3DA5-3FF8E09C05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865577-7A55-659C-0779-0297495654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BB610-1202-410E-9854-4CA4C256B1AE}" type="datetimeFigureOut">
              <a:rPr lang="en-IN" smtClean="0"/>
              <a:t>19-12-2023</a:t>
            </a:fld>
            <a:endParaRPr lang="en-IN"/>
          </a:p>
        </p:txBody>
      </p:sp>
      <p:sp>
        <p:nvSpPr>
          <p:cNvPr id="5" name="Footer Placeholder 4">
            <a:extLst>
              <a:ext uri="{FF2B5EF4-FFF2-40B4-BE49-F238E27FC236}">
                <a16:creationId xmlns:a16="http://schemas.microsoft.com/office/drawing/2014/main" id="{A4FEC74C-2239-C805-E633-26B0659692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78A0E3-3070-472A-B0B9-B5C510DBF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7E8CC-4B4B-48A1-B798-6DEDDBFDBC77}" type="slidenum">
              <a:rPr lang="en-IN" smtClean="0"/>
              <a:t>‹#›</a:t>
            </a:fld>
            <a:endParaRPr lang="en-IN"/>
          </a:p>
        </p:txBody>
      </p:sp>
    </p:spTree>
    <p:extLst>
      <p:ext uri="{BB962C8B-B14F-4D97-AF65-F5344CB8AC3E}">
        <p14:creationId xmlns:p14="http://schemas.microsoft.com/office/powerpoint/2010/main" val="202675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2.glb"/><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B94D016-04D5-A683-FF37-0709DCE90B80}"/>
              </a:ext>
            </a:extLst>
          </p:cNvPr>
          <p:cNvSpPr>
            <a:spLocks noGrp="1"/>
          </p:cNvSpPr>
          <p:nvPr>
            <p:ph type="ctrTitle"/>
          </p:nvPr>
        </p:nvSpPr>
        <p:spPr>
          <a:xfrm>
            <a:off x="1426460" y="1187900"/>
            <a:ext cx="8502663" cy="1767080"/>
          </a:xfrm>
        </p:spPr>
        <p:txBody>
          <a:bodyPr anchor="b">
            <a:normAutofit fontScale="90000"/>
          </a:bodyPr>
          <a:lstStyle/>
          <a:p>
            <a:br>
              <a:rPr lang="en-US" b="1" dirty="0">
                <a:latin typeface="Bahnschrift Light" panose="020B0502040204020203" pitchFamily="34" charset="0"/>
              </a:rPr>
            </a:br>
            <a:br>
              <a:rPr lang="en-US" b="1" dirty="0">
                <a:latin typeface="Bahnschrift Light" panose="020B0502040204020203" pitchFamily="34" charset="0"/>
              </a:rPr>
            </a:br>
            <a:br>
              <a:rPr lang="en-US" b="1" dirty="0">
                <a:latin typeface="Bahnschrift Light" panose="020B0502040204020203" pitchFamily="34" charset="0"/>
              </a:rPr>
            </a:br>
            <a:r>
              <a:rPr lang="en-US" b="1" u="sng" dirty="0">
                <a:latin typeface="Bahnschrift Light" panose="020B0502040204020203" pitchFamily="34" charset="0"/>
              </a:rPr>
              <a:t>PROJECT</a:t>
            </a:r>
            <a:br>
              <a:rPr lang="en-US" b="1" dirty="0">
                <a:latin typeface="Bahnschrift Light" panose="020B0502040204020203" pitchFamily="34" charset="0"/>
              </a:rPr>
            </a:br>
            <a:r>
              <a:rPr lang="en-US" b="1" dirty="0">
                <a:latin typeface="Bahnschrift Light" panose="020B0502040204020203" pitchFamily="34" charset="0"/>
              </a:rPr>
              <a:t>HEALTH CARE SYSTEM</a:t>
            </a:r>
            <a:endParaRPr lang="en-IN" b="1" dirty="0">
              <a:latin typeface="Bahnschrift Light" panose="020B0502040204020203" pitchFamily="34" charset="0"/>
            </a:endParaRPr>
          </a:p>
        </p:txBody>
      </p:sp>
      <p:sp>
        <p:nvSpPr>
          <p:cNvPr id="3" name="Subtitle 2">
            <a:extLst>
              <a:ext uri="{FF2B5EF4-FFF2-40B4-BE49-F238E27FC236}">
                <a16:creationId xmlns:a16="http://schemas.microsoft.com/office/drawing/2014/main" id="{2606DD59-9EF1-6EA7-7402-ECCBCD4321BC}"/>
              </a:ext>
            </a:extLst>
          </p:cNvPr>
          <p:cNvSpPr>
            <a:spLocks noGrp="1"/>
          </p:cNvSpPr>
          <p:nvPr>
            <p:ph type="subTitle" idx="1"/>
          </p:nvPr>
        </p:nvSpPr>
        <p:spPr>
          <a:xfrm>
            <a:off x="7901725" y="4097841"/>
            <a:ext cx="4169686" cy="2435192"/>
          </a:xfrm>
        </p:spPr>
        <p:txBody>
          <a:bodyPr>
            <a:normAutofit fontScale="85000" lnSpcReduction="20000"/>
          </a:bodyPr>
          <a:lstStyle/>
          <a:p>
            <a:pPr algn="l"/>
            <a:r>
              <a:rPr lang="en-US" b="1" dirty="0"/>
              <a:t>PRESENTED BY TEAM:</a:t>
            </a:r>
          </a:p>
          <a:p>
            <a:pPr marL="457200" indent="-457200" algn="l">
              <a:buFont typeface="+mj-lt"/>
              <a:buAutoNum type="arabicPeriod"/>
            </a:pPr>
            <a:r>
              <a:rPr lang="en-US" dirty="0"/>
              <a:t>LOGESHWARI S</a:t>
            </a:r>
          </a:p>
          <a:p>
            <a:pPr marL="457200" indent="-457200" algn="l">
              <a:buFont typeface="+mj-lt"/>
              <a:buAutoNum type="arabicPeriod"/>
            </a:pPr>
            <a:r>
              <a:rPr lang="en-US" dirty="0"/>
              <a:t>MURUGAN C</a:t>
            </a:r>
          </a:p>
          <a:p>
            <a:pPr marL="457200" indent="-457200" algn="l">
              <a:buFont typeface="+mj-lt"/>
              <a:buAutoNum type="arabicPeriod"/>
            </a:pPr>
            <a:r>
              <a:rPr lang="en-US" dirty="0"/>
              <a:t>MEDHARI RAVI TEJA</a:t>
            </a:r>
          </a:p>
          <a:p>
            <a:pPr marL="457200" indent="-457200" algn="l">
              <a:buFont typeface="+mj-lt"/>
              <a:buAutoNum type="arabicPeriod"/>
            </a:pPr>
            <a:r>
              <a:rPr lang="en-US" dirty="0"/>
              <a:t>SANDEEP SANDILYA CHUNDURI</a:t>
            </a:r>
          </a:p>
          <a:p>
            <a:pPr marL="457200" indent="-457200" algn="l">
              <a:buFont typeface="+mj-lt"/>
              <a:buAutoNum type="arabicPeriod"/>
            </a:pPr>
            <a:r>
              <a:rPr lang="en-US" dirty="0"/>
              <a:t>BHUVANESHWARI S</a:t>
            </a:r>
          </a:p>
          <a:p>
            <a:pPr marL="457200" indent="-457200" algn="l">
              <a:buFont typeface="+mj-lt"/>
              <a:buAutoNum type="arabicPeriod"/>
            </a:pPr>
            <a:r>
              <a:rPr lang="en-US" dirty="0"/>
              <a:t>VAISHNAVI N</a:t>
            </a:r>
          </a:p>
          <a:p>
            <a:pPr algn="l"/>
            <a:endParaRPr lang="en-IN" dirty="0"/>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blue text on a black background&#10;&#10;Description automatically generated">
            <a:extLst>
              <a:ext uri="{FF2B5EF4-FFF2-40B4-BE49-F238E27FC236}">
                <a16:creationId xmlns:a16="http://schemas.microsoft.com/office/drawing/2014/main" id="{4241AA46-4EBF-8A53-9AF5-B52E3B407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05" y="147956"/>
            <a:ext cx="3159760" cy="706398"/>
          </a:xfrm>
          <a:prstGeom prst="rect">
            <a:avLst/>
          </a:prstGeom>
        </p:spPr>
      </p:pic>
      <mc:AlternateContent xmlns:mc="http://schemas.openxmlformats.org/markup-compatibility/2006">
        <mc:Choice xmlns:am3d="http://schemas.microsoft.com/office/drawing/2017/model3d" Requires="am3d">
          <p:graphicFrame>
            <p:nvGraphicFramePr>
              <p:cNvPr id="9" name="3D Model 8" descr="Red Blood Cells">
                <a:extLst>
                  <a:ext uri="{FF2B5EF4-FFF2-40B4-BE49-F238E27FC236}">
                    <a16:creationId xmlns:a16="http://schemas.microsoft.com/office/drawing/2014/main" id="{63340931-E4DE-D04A-325F-A7059FDA8544}"/>
                  </a:ext>
                </a:extLst>
              </p:cNvPr>
              <p:cNvGraphicFramePr/>
              <p:nvPr>
                <p:extLst>
                  <p:ext uri="{D42A27DB-BD31-4B8C-83A1-F6EECF244321}">
                    <p14:modId xmlns:p14="http://schemas.microsoft.com/office/powerpoint/2010/main" val="3156330516"/>
                  </p:ext>
                </p:extLst>
              </p:nvPr>
            </p:nvGraphicFramePr>
            <p:xfrm>
              <a:off x="10986063" y="82434"/>
              <a:ext cx="2170696" cy="1936284"/>
            </p:xfrm>
            <a:graphic>
              <a:graphicData uri="http://schemas.microsoft.com/office/drawing/2017/model3d">
                <am3d:model3d r:embed="rId3">
                  <am3d:spPr>
                    <a:xfrm>
                      <a:off x="0" y="0"/>
                      <a:ext cx="2170696" cy="1936284"/>
                    </a:xfrm>
                    <a:prstGeom prst="rect">
                      <a:avLst/>
                    </a:prstGeom>
                  </am3d:spPr>
                  <am3d:camera>
                    <am3d:pos x="0" y="0" z="79888372"/>
                    <am3d:up dx="0" dy="36000000" dz="0"/>
                    <am3d:lookAt x="0" y="0" z="0"/>
                    <am3d:perspective fov="2700000"/>
                  </am3d:camera>
                  <am3d:trans>
                    <am3d:meterPerModelUnit n="4473862" d="1000000"/>
                    <am3d:preTrans dx="3586" dy="2661096" dz="2366"/>
                    <am3d:scale>
                      <am3d:sx n="1000000" d="1000000"/>
                      <am3d:sy n="1000000" d="1000000"/>
                      <am3d:sz n="1000000" d="1000000"/>
                    </am3d:scale>
                    <am3d:rot/>
                    <am3d:postTrans dx="0" dy="0" dz="0"/>
                  </am3d:trans>
                  <am3d:raster rName="Office3DRenderer" rVer="16.0.8326">
                    <am3d:blip r:embed="rId4"/>
                  </am3d:raster>
                  <am3d:objViewport viewportSz="30427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Blood Cells">
                <a:extLst>
                  <a:ext uri="{FF2B5EF4-FFF2-40B4-BE49-F238E27FC236}">
                    <a16:creationId xmlns:a16="http://schemas.microsoft.com/office/drawing/2014/main" id="{63340931-E4DE-D04A-325F-A7059FDA8544}"/>
                  </a:ext>
                </a:extLst>
              </p:cNvPr>
              <p:cNvPicPr>
                <a:picLocks noGrp="1" noRot="1" noChangeAspect="1" noMove="1" noResize="1" noEditPoints="1" noAdjustHandles="1" noChangeArrowheads="1" noChangeShapeType="1" noCrop="1"/>
              </p:cNvPicPr>
              <p:nvPr/>
            </p:nvPicPr>
            <p:blipFill>
              <a:blip r:embed="rId4"/>
              <a:stretch>
                <a:fillRect/>
              </a:stretch>
            </p:blipFill>
            <p:spPr>
              <a:xfrm>
                <a:off x="10986063" y="82434"/>
                <a:ext cx="2170696" cy="19362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Microscope Toy">
                <a:extLst>
                  <a:ext uri="{FF2B5EF4-FFF2-40B4-BE49-F238E27FC236}">
                    <a16:creationId xmlns:a16="http://schemas.microsoft.com/office/drawing/2014/main" id="{E5CF48E8-97DC-3B64-BB7A-196AA4CDC76E}"/>
                  </a:ext>
                </a:extLst>
              </p:cNvPr>
              <p:cNvGraphicFramePr>
                <a:graphicFrameLocks noChangeAspect="1"/>
              </p:cNvGraphicFramePr>
              <p:nvPr>
                <p:extLst>
                  <p:ext uri="{D42A27DB-BD31-4B8C-83A1-F6EECF244321}">
                    <p14:modId xmlns:p14="http://schemas.microsoft.com/office/powerpoint/2010/main" val="1954347216"/>
                  </p:ext>
                </p:extLst>
              </p:nvPr>
            </p:nvGraphicFramePr>
            <p:xfrm>
              <a:off x="202601" y="3437102"/>
              <a:ext cx="1903914" cy="3095931"/>
            </p:xfrm>
            <a:graphic>
              <a:graphicData uri="http://schemas.microsoft.com/office/drawing/2017/model3d">
                <am3d:model3d r:embed="rId5">
                  <am3d:spPr>
                    <a:xfrm>
                      <a:off x="0" y="0"/>
                      <a:ext cx="1903914" cy="3095931"/>
                    </a:xfrm>
                    <a:prstGeom prst="rect">
                      <a:avLst/>
                    </a:prstGeom>
                  </am3d:spPr>
                  <am3d:camera>
                    <am3d:pos x="0" y="0" z="62758987"/>
                    <am3d:up dx="0" dy="36000000" dz="0"/>
                    <am3d:lookAt x="0" y="0" z="0"/>
                    <am3d:perspective fov="2700000"/>
                  </am3d:camera>
                  <am3d:trans>
                    <am3d:meterPerModelUnit n="3705007" d="1000000"/>
                    <am3d:preTrans dx="0" dy="-5957810" dz="1504"/>
                    <am3d:scale>
                      <am3d:sx n="1000000" d="1000000"/>
                      <am3d:sy n="1000000" d="1000000"/>
                      <am3d:sz n="1000000" d="1000000"/>
                    </am3d:scale>
                    <am3d:rot ax="656247" ay="3018923" az="507532"/>
                    <am3d:postTrans dx="0" dy="0" dz="0"/>
                  </am3d:trans>
                  <am3d:raster rName="Office3DRenderer" rVer="16.0.8326">
                    <am3d:blip r:embed="rId6"/>
                  </am3d:raster>
                  <am3d:objViewport viewportSz="3542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icroscope Toy">
                <a:extLst>
                  <a:ext uri="{FF2B5EF4-FFF2-40B4-BE49-F238E27FC236}">
                    <a16:creationId xmlns:a16="http://schemas.microsoft.com/office/drawing/2014/main" id="{E5CF48E8-97DC-3B64-BB7A-196AA4CDC76E}"/>
                  </a:ext>
                </a:extLst>
              </p:cNvPr>
              <p:cNvPicPr>
                <a:picLocks noGrp="1" noRot="1" noChangeAspect="1" noMove="1" noResize="1" noEditPoints="1" noAdjustHandles="1" noChangeArrowheads="1" noChangeShapeType="1" noCrop="1"/>
              </p:cNvPicPr>
              <p:nvPr/>
            </p:nvPicPr>
            <p:blipFill>
              <a:blip r:embed="rId6"/>
              <a:stretch>
                <a:fillRect/>
              </a:stretch>
            </p:blipFill>
            <p:spPr>
              <a:xfrm>
                <a:off x="202601" y="3437102"/>
                <a:ext cx="1903914" cy="3095931"/>
              </a:xfrm>
              <a:prstGeom prst="rect">
                <a:avLst/>
              </a:prstGeom>
            </p:spPr>
          </p:pic>
        </mc:Fallback>
      </mc:AlternateContent>
    </p:spTree>
    <p:extLst>
      <p:ext uri="{BB962C8B-B14F-4D97-AF65-F5344CB8AC3E}">
        <p14:creationId xmlns:p14="http://schemas.microsoft.com/office/powerpoint/2010/main" val="124655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23290"/>
            <a:ext cx="12192000" cy="760288"/>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ARCHITECURAL LAYERS IN ACTION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171254"/>
            <a:ext cx="10515600" cy="5301465"/>
          </a:xfrm>
        </p:spPr>
        <p:txBody>
          <a:bodyPr>
            <a:normAutofit/>
          </a:bodyPr>
          <a:lstStyle/>
          <a:p>
            <a:pPr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Unveiling the DTO, Entity, Controller, Service, Repository and Exceptions Layers in our Application</a:t>
            </a:r>
          </a:p>
          <a:p>
            <a:pPr marL="534988" algn="just">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@DTO Layer</a:t>
            </a:r>
          </a:p>
          <a:p>
            <a:pPr marL="969963" indent="-342900" algn="just"/>
            <a:r>
              <a:rPr lang="en-US" sz="1800" dirty="0">
                <a:latin typeface="Times New Roman" panose="02020603050405020304" pitchFamily="18" charset="0"/>
                <a:cs typeface="Times New Roman" panose="02020603050405020304" pitchFamily="18" charset="0"/>
              </a:rPr>
              <a:t> The DTO layer consists of classes:</a:t>
            </a:r>
          </a:p>
          <a:p>
            <a:pPr marL="1438275" indent="-342900" algn="just">
              <a:buFont typeface="+mj-lt"/>
              <a:buAutoNum type="arabicPeriod"/>
            </a:pPr>
            <a:r>
              <a:rPr lang="en-US" sz="1800" dirty="0" err="1">
                <a:latin typeface="Times New Roman" panose="02020603050405020304" pitchFamily="18" charset="0"/>
                <a:cs typeface="Times New Roman" panose="02020603050405020304" pitchFamily="18" charset="0"/>
              </a:rPr>
              <a:t>UserDto</a:t>
            </a:r>
            <a:endParaRPr lang="en-US" sz="1800" dirty="0">
              <a:latin typeface="Times New Roman" panose="02020603050405020304" pitchFamily="18" charset="0"/>
              <a:cs typeface="Times New Roman" panose="02020603050405020304" pitchFamily="18" charset="0"/>
            </a:endParaRPr>
          </a:p>
          <a:p>
            <a:pPr marL="1438275" indent="-342900" algn="just">
              <a:buFont typeface="+mj-lt"/>
              <a:buAutoNum type="arabicPeriod"/>
            </a:pPr>
            <a:r>
              <a:rPr lang="en-US" sz="1800" dirty="0" err="1">
                <a:latin typeface="Times New Roman" panose="02020603050405020304" pitchFamily="18" charset="0"/>
                <a:cs typeface="Times New Roman" panose="02020603050405020304" pitchFamily="18" charset="0"/>
              </a:rPr>
              <a:t>DiagnosticCenterDto</a:t>
            </a:r>
            <a:endParaRPr lang="en-US" sz="1800" dirty="0">
              <a:latin typeface="Times New Roman" panose="02020603050405020304" pitchFamily="18" charset="0"/>
              <a:cs typeface="Times New Roman" panose="02020603050405020304" pitchFamily="18" charset="0"/>
            </a:endParaRPr>
          </a:p>
          <a:p>
            <a:pPr marL="1438275" indent="-342900" algn="just">
              <a:buFont typeface="+mj-lt"/>
              <a:buAutoNum type="arabicPeriod"/>
            </a:pPr>
            <a:r>
              <a:rPr lang="en-US" sz="1800" dirty="0" err="1">
                <a:latin typeface="Times New Roman" panose="02020603050405020304" pitchFamily="18" charset="0"/>
                <a:cs typeface="Times New Roman" panose="02020603050405020304" pitchFamily="18" charset="0"/>
              </a:rPr>
              <a:t>TestDto</a:t>
            </a:r>
            <a:endParaRPr lang="en-US" sz="1800" dirty="0">
              <a:latin typeface="Times New Roman" panose="02020603050405020304" pitchFamily="18" charset="0"/>
              <a:cs typeface="Times New Roman" panose="02020603050405020304" pitchFamily="18" charset="0"/>
            </a:endParaRPr>
          </a:p>
          <a:p>
            <a:pPr marL="1438275" indent="-342900" algn="just">
              <a:buFont typeface="+mj-lt"/>
              <a:buAutoNum type="arabicPeriod"/>
            </a:pPr>
            <a:r>
              <a:rPr lang="en-US" sz="1800" dirty="0" err="1">
                <a:latin typeface="Times New Roman" panose="02020603050405020304" pitchFamily="18" charset="0"/>
                <a:cs typeface="Times New Roman" panose="02020603050405020304" pitchFamily="18" charset="0"/>
              </a:rPr>
              <a:t>AppointmentDto</a:t>
            </a:r>
            <a:r>
              <a:rPr lang="en-US" sz="1800" dirty="0">
                <a:latin typeface="Times New Roman" panose="02020603050405020304" pitchFamily="18" charset="0"/>
                <a:cs typeface="Times New Roman" panose="02020603050405020304" pitchFamily="18" charset="0"/>
              </a:rPr>
              <a:t>. </a:t>
            </a:r>
          </a:p>
          <a:p>
            <a:pPr marL="1095375" indent="0" algn="just">
              <a:buNone/>
            </a:pPr>
            <a:endParaRPr lang="en-US" sz="1800" dirty="0">
              <a:latin typeface="Times New Roman" panose="02020603050405020304" pitchFamily="18" charset="0"/>
              <a:cs typeface="Times New Roman" panose="02020603050405020304" pitchFamily="18" charset="0"/>
            </a:endParaRPr>
          </a:p>
          <a:p>
            <a:pPr marL="381000" indent="-342900" algn="just">
              <a:buFont typeface="Courier New" panose="02070309020205020404" pitchFamily="49" charset="0"/>
              <a:buChar char="o"/>
              <a:tabLst>
                <a:tab pos="360363" algn="l"/>
              </a:tabLst>
            </a:pPr>
            <a:r>
              <a:rPr lang="en-US" sz="2000" b="1" dirty="0">
                <a:latin typeface="Times New Roman" panose="02020603050405020304" pitchFamily="18" charset="0"/>
                <a:cs typeface="Times New Roman" panose="02020603050405020304" pitchFamily="18" charset="0"/>
              </a:rPr>
              <a:t>@Controller Layer</a:t>
            </a:r>
          </a:p>
          <a:p>
            <a:pPr marL="801688" indent="-342900" algn="just">
              <a:tabLst>
                <a:tab pos="360363" algn="l"/>
              </a:tabLst>
            </a:pPr>
            <a:r>
              <a:rPr lang="en-US" sz="1800" dirty="0">
                <a:latin typeface="Times New Roman" panose="02020603050405020304" pitchFamily="18" charset="0"/>
                <a:cs typeface="Times New Roman" panose="02020603050405020304" pitchFamily="18" charset="0"/>
              </a:rPr>
              <a:t>The controller layer consists of classes:</a:t>
            </a:r>
          </a:p>
          <a:p>
            <a:pPr marL="1160463" indent="-3429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UserContoroller</a:t>
            </a:r>
            <a:endParaRPr lang="en-US" sz="1800" dirty="0">
              <a:latin typeface="Times New Roman" panose="02020603050405020304" pitchFamily="18" charset="0"/>
              <a:cs typeface="Times New Roman" panose="02020603050405020304" pitchFamily="18" charset="0"/>
            </a:endParaRPr>
          </a:p>
          <a:p>
            <a:pPr marL="1160463" indent="-3429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DiagnosticCenterController</a:t>
            </a:r>
            <a:endParaRPr lang="en-US" sz="1800" dirty="0">
              <a:latin typeface="Times New Roman" panose="02020603050405020304" pitchFamily="18" charset="0"/>
              <a:cs typeface="Times New Roman" panose="02020603050405020304" pitchFamily="18" charset="0"/>
            </a:endParaRPr>
          </a:p>
          <a:p>
            <a:pPr marL="1160463" indent="-3429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TestController</a:t>
            </a:r>
            <a:r>
              <a:rPr lang="en-US" sz="1800" dirty="0">
                <a:latin typeface="Times New Roman" panose="02020603050405020304" pitchFamily="18" charset="0"/>
                <a:cs typeface="Times New Roman" panose="02020603050405020304" pitchFamily="18" charset="0"/>
              </a:rPr>
              <a:t>.</a:t>
            </a:r>
          </a:p>
          <a:p>
            <a:pPr marL="1095375" indent="0" algn="just">
              <a:buNone/>
            </a:pPr>
            <a:endParaRPr lang="en-US" sz="18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Rectangle: Rounded Corners 4">
            <a:extLst>
              <a:ext uri="{FF2B5EF4-FFF2-40B4-BE49-F238E27FC236}">
                <a16:creationId xmlns:a16="http://schemas.microsoft.com/office/drawing/2014/main" id="{B336DD7D-FA8B-FBAF-EC7A-176BD5706E9C}"/>
              </a:ext>
            </a:extLst>
          </p:cNvPr>
          <p:cNvSpPr/>
          <p:nvPr/>
        </p:nvSpPr>
        <p:spPr>
          <a:xfrm>
            <a:off x="6602382" y="4674741"/>
            <a:ext cx="3589581" cy="1592495"/>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t>CONTROLLER</a:t>
            </a:r>
          </a:p>
          <a:p>
            <a:r>
              <a:rPr lang="en-US" dirty="0">
                <a:solidFill>
                  <a:srgbClr val="374151"/>
                </a:solidFill>
                <a:latin typeface="Century Gothic" panose="020B0502020202020204" pitchFamily="34" charset="0"/>
              </a:rPr>
              <a:t>H</a:t>
            </a:r>
            <a:r>
              <a:rPr lang="en-US" b="0" i="0" dirty="0">
                <a:solidFill>
                  <a:srgbClr val="374151"/>
                </a:solidFill>
                <a:effectLst/>
                <a:latin typeface="Century Gothic" panose="020B0502020202020204" pitchFamily="34" charset="0"/>
              </a:rPr>
              <a:t>andles user input, processes requests, and manages the flow of data between the model and view layers.</a:t>
            </a:r>
            <a:endParaRPr lang="en-IN" dirty="0">
              <a:latin typeface="Century Gothic" panose="020B0502020202020204" pitchFamily="34" charset="0"/>
            </a:endParaRPr>
          </a:p>
        </p:txBody>
      </p:sp>
      <p:sp>
        <p:nvSpPr>
          <p:cNvPr id="6" name="Rectangle: Rounded Corners 5">
            <a:extLst>
              <a:ext uri="{FF2B5EF4-FFF2-40B4-BE49-F238E27FC236}">
                <a16:creationId xmlns:a16="http://schemas.microsoft.com/office/drawing/2014/main" id="{DDCD2B48-492D-03F3-9704-66B49B31E40B}"/>
              </a:ext>
            </a:extLst>
          </p:cNvPr>
          <p:cNvSpPr/>
          <p:nvPr/>
        </p:nvSpPr>
        <p:spPr>
          <a:xfrm>
            <a:off x="6602381" y="2287182"/>
            <a:ext cx="3661501" cy="1592495"/>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t>DTO Layer</a:t>
            </a:r>
          </a:p>
          <a:p>
            <a:r>
              <a:rPr lang="en-US" b="0" i="0" dirty="0">
                <a:solidFill>
                  <a:srgbClr val="374151"/>
                </a:solidFill>
                <a:effectLst/>
                <a:latin typeface="Century Gothic" panose="020B0502020202020204" pitchFamily="34" charset="0"/>
              </a:rPr>
              <a:t>Responsible for encapsulating and transporting data between different layers of an application.</a:t>
            </a:r>
            <a:endParaRPr lang="en-IN" dirty="0">
              <a:latin typeface="Century Gothic" panose="020B0502020202020204" pitchFamily="34" charset="0"/>
            </a:endParaRPr>
          </a:p>
        </p:txBody>
      </p:sp>
    </p:spTree>
    <p:extLst>
      <p:ext uri="{BB962C8B-B14F-4D97-AF65-F5344CB8AC3E}">
        <p14:creationId xmlns:p14="http://schemas.microsoft.com/office/powerpoint/2010/main" val="2492514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95209"/>
            <a:ext cx="12192000" cy="708917"/>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ARCHITECURAL LAYERS IN ACTION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904126"/>
            <a:ext cx="10515600" cy="4995003"/>
          </a:xfrm>
        </p:spPr>
        <p:txBody>
          <a:bodyPr>
            <a:normAutofit/>
          </a:bodyPr>
          <a:lstStyle/>
          <a:p>
            <a:pPr marL="817563" indent="0" algn="just">
              <a:buNone/>
              <a:tabLst>
                <a:tab pos="360363" algn="l"/>
              </a:tabLst>
            </a:pPr>
            <a:endParaRPr lang="en-US" sz="1800" dirty="0">
              <a:latin typeface="Times New Roman" panose="02020603050405020304" pitchFamily="18" charset="0"/>
              <a:cs typeface="Times New Roman" panose="02020603050405020304" pitchFamily="18" charset="0"/>
            </a:endParaRPr>
          </a:p>
          <a:p>
            <a:pPr marL="452438" indent="-414338" algn="just">
              <a:buFont typeface="Courier New" panose="02070309020205020404" pitchFamily="49" charset="0"/>
              <a:buChar char="o"/>
              <a:tabLst>
                <a:tab pos="452438" algn="l"/>
              </a:tabLst>
            </a:pPr>
            <a:r>
              <a:rPr lang="en-US" sz="2000" b="1" dirty="0">
                <a:latin typeface="Times New Roman" panose="02020603050405020304" pitchFamily="18" charset="0"/>
                <a:cs typeface="Times New Roman" panose="02020603050405020304" pitchFamily="18" charset="0"/>
              </a:rPr>
              <a:t>@Entity Layer</a:t>
            </a:r>
          </a:p>
          <a:p>
            <a:pPr marL="1160463" indent="-342900" algn="just">
              <a:buFont typeface="+mj-lt"/>
              <a:buAutoNum type="arabicPeriod"/>
              <a:tabLst>
                <a:tab pos="360363" algn="l"/>
              </a:tabLst>
            </a:pPr>
            <a:r>
              <a:rPr lang="en-US" sz="1800" dirty="0">
                <a:latin typeface="Times New Roman" panose="02020603050405020304" pitchFamily="18" charset="0"/>
                <a:cs typeface="Times New Roman" panose="02020603050405020304" pitchFamily="18" charset="0"/>
              </a:rPr>
              <a:t>The Entity Layer consists of classes:</a:t>
            </a:r>
          </a:p>
          <a:p>
            <a:pPr marL="1160463" indent="-342900" algn="just">
              <a:buFont typeface="+mj-lt"/>
              <a:buAutoNum type="arabicPeriod"/>
              <a:tabLst>
                <a:tab pos="360363" algn="l"/>
              </a:tabLst>
            </a:pPr>
            <a:r>
              <a:rPr lang="en-US" sz="1800" dirty="0">
                <a:latin typeface="Times New Roman" panose="02020603050405020304" pitchFamily="18" charset="0"/>
                <a:cs typeface="Times New Roman" panose="02020603050405020304" pitchFamily="18" charset="0"/>
              </a:rPr>
              <a:t>User</a:t>
            </a:r>
          </a:p>
          <a:p>
            <a:pPr marL="1160463" indent="-3429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DiagnosticCenter</a:t>
            </a:r>
            <a:endParaRPr lang="en-US" sz="1800" dirty="0">
              <a:latin typeface="Times New Roman" panose="02020603050405020304" pitchFamily="18" charset="0"/>
              <a:cs typeface="Times New Roman" panose="02020603050405020304" pitchFamily="18" charset="0"/>
            </a:endParaRPr>
          </a:p>
          <a:p>
            <a:pPr marL="1160463" indent="-342900" algn="just">
              <a:buFont typeface="+mj-lt"/>
              <a:buAutoNum type="arabicPeriod"/>
              <a:tabLst>
                <a:tab pos="360363" algn="l"/>
              </a:tabLst>
            </a:pPr>
            <a:r>
              <a:rPr lang="en-US" sz="1800" dirty="0">
                <a:latin typeface="Times New Roman" panose="02020603050405020304" pitchFamily="18" charset="0"/>
                <a:cs typeface="Times New Roman" panose="02020603050405020304" pitchFamily="18" charset="0"/>
              </a:rPr>
              <a:t>Test</a:t>
            </a:r>
          </a:p>
          <a:p>
            <a:pPr marL="1160463" indent="-342900" algn="just">
              <a:buFont typeface="+mj-lt"/>
              <a:buAutoNum type="arabicPeriod"/>
              <a:tabLst>
                <a:tab pos="360363" algn="l"/>
              </a:tabLst>
            </a:pPr>
            <a:r>
              <a:rPr lang="en-US" sz="1800" dirty="0">
                <a:latin typeface="Times New Roman" panose="02020603050405020304" pitchFamily="18" charset="0"/>
                <a:cs typeface="Times New Roman" panose="02020603050405020304" pitchFamily="18" charset="0"/>
              </a:rPr>
              <a:t>Appointment</a:t>
            </a:r>
          </a:p>
          <a:p>
            <a:pPr marL="1160463" indent="-3429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CenterTestMapping</a:t>
            </a:r>
            <a:endParaRPr lang="en-US" sz="18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Rectangle: Rounded Corners 4">
            <a:extLst>
              <a:ext uri="{FF2B5EF4-FFF2-40B4-BE49-F238E27FC236}">
                <a16:creationId xmlns:a16="http://schemas.microsoft.com/office/drawing/2014/main" id="{4AF13511-0C95-B9DB-B02E-1429CD08A340}"/>
              </a:ext>
            </a:extLst>
          </p:cNvPr>
          <p:cNvSpPr/>
          <p:nvPr/>
        </p:nvSpPr>
        <p:spPr>
          <a:xfrm>
            <a:off x="2294989" y="4372232"/>
            <a:ext cx="6565187" cy="1526897"/>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b="1" u="sng" dirty="0"/>
              <a:t>ENTITY</a:t>
            </a:r>
          </a:p>
          <a:p>
            <a:r>
              <a:rPr lang="en-US" sz="1800" b="0" i="0" dirty="0">
                <a:solidFill>
                  <a:srgbClr val="374151"/>
                </a:solidFill>
                <a:effectLst/>
                <a:latin typeface="Century Gothic" panose="020B0502020202020204" pitchFamily="34" charset="0"/>
              </a:rPr>
              <a:t>Represents the business objects or data structures in an application, typically mapped to a database, and embodies the core business logic.</a:t>
            </a:r>
            <a:endParaRPr lang="en-US" u="sng" dirty="0">
              <a:latin typeface="Century Gothic" panose="020B0502020202020204" pitchFamily="34" charset="0"/>
            </a:endParaRPr>
          </a:p>
          <a:p>
            <a:pPr algn="ctr"/>
            <a:endParaRPr lang="en-IN" u="sng" dirty="0"/>
          </a:p>
        </p:txBody>
      </p:sp>
    </p:spTree>
    <p:extLst>
      <p:ext uri="{BB962C8B-B14F-4D97-AF65-F5344CB8AC3E}">
        <p14:creationId xmlns:p14="http://schemas.microsoft.com/office/powerpoint/2010/main" val="382019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60434"/>
            <a:ext cx="12192000" cy="708917"/>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ARCHITECURAL LAYERS IN ACTION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348104"/>
            <a:ext cx="10515600" cy="4995003"/>
          </a:xfrm>
        </p:spPr>
        <p:txBody>
          <a:bodyPr>
            <a:normAutofit/>
          </a:bodyPr>
          <a:lstStyle/>
          <a:p>
            <a:pPr marL="381000" indent="-342900" algn="just">
              <a:buFont typeface="Courier New" panose="02070309020205020404" pitchFamily="49" charset="0"/>
              <a:buChar char="o"/>
              <a:tabLst>
                <a:tab pos="360363" algn="l"/>
              </a:tabLst>
            </a:pPr>
            <a:r>
              <a:rPr lang="en-US" sz="2000" b="1" dirty="0">
                <a:latin typeface="Times New Roman" panose="02020603050405020304" pitchFamily="18" charset="0"/>
                <a:cs typeface="Times New Roman" panose="02020603050405020304" pitchFamily="18" charset="0"/>
              </a:rPr>
              <a:t>@Service Layer</a:t>
            </a:r>
          </a:p>
          <a:p>
            <a:pPr marL="801688" indent="-342900" algn="just">
              <a:tabLst>
                <a:tab pos="360363" algn="l"/>
              </a:tabLst>
            </a:pPr>
            <a:r>
              <a:rPr lang="en-US" sz="1800" dirty="0">
                <a:latin typeface="Times New Roman" panose="02020603050405020304" pitchFamily="18" charset="0"/>
                <a:cs typeface="Times New Roman" panose="02020603050405020304" pitchFamily="18" charset="0"/>
              </a:rPr>
              <a:t>The Service Layer consists of </a:t>
            </a:r>
          </a:p>
          <a:p>
            <a:pPr marL="1087438" indent="-285750" algn="just">
              <a:buFont typeface="Wingdings" panose="05000000000000000000" pitchFamily="2" charset="2"/>
              <a:buChar char="ü"/>
              <a:tabLst>
                <a:tab pos="1346200" algn="l"/>
              </a:tabLst>
            </a:pPr>
            <a:r>
              <a:rPr lang="en-US" sz="1800" dirty="0">
                <a:latin typeface="Times New Roman" panose="02020603050405020304" pitchFamily="18" charset="0"/>
                <a:cs typeface="Times New Roman" panose="02020603050405020304" pitchFamily="18" charset="0"/>
              </a:rPr>
              <a:t>Interfaces:</a:t>
            </a:r>
          </a:p>
          <a:p>
            <a:pPr marL="1438275" indent="-342900" algn="just">
              <a:buFont typeface="+mj-lt"/>
              <a:buAutoNum type="arabicPeriod"/>
              <a:tabLst>
                <a:tab pos="1346200" algn="l"/>
              </a:tabLst>
            </a:pPr>
            <a:r>
              <a:rPr lang="en-US" sz="1800" dirty="0" err="1">
                <a:latin typeface="Times New Roman" panose="02020603050405020304" pitchFamily="18" charset="0"/>
                <a:cs typeface="Times New Roman" panose="02020603050405020304" pitchFamily="18" charset="0"/>
              </a:rPr>
              <a:t>UserService</a:t>
            </a:r>
            <a:endParaRPr lang="en-US" sz="1800" dirty="0">
              <a:latin typeface="Times New Roman" panose="02020603050405020304" pitchFamily="18" charset="0"/>
              <a:cs typeface="Times New Roman" panose="02020603050405020304" pitchFamily="18" charset="0"/>
            </a:endParaRPr>
          </a:p>
          <a:p>
            <a:pPr marL="1438275" indent="-342900" algn="just">
              <a:buFont typeface="+mj-lt"/>
              <a:buAutoNum type="arabicPeriod"/>
              <a:tabLst>
                <a:tab pos="1346200" algn="l"/>
              </a:tabLst>
            </a:pPr>
            <a:r>
              <a:rPr lang="en-US" sz="1800" dirty="0" err="1">
                <a:latin typeface="Times New Roman" panose="02020603050405020304" pitchFamily="18" charset="0"/>
                <a:cs typeface="Times New Roman" panose="02020603050405020304" pitchFamily="18" charset="0"/>
              </a:rPr>
              <a:t>DiagnosticCenterService</a:t>
            </a:r>
            <a:endParaRPr lang="en-US" sz="1800" dirty="0">
              <a:latin typeface="Times New Roman" panose="02020603050405020304" pitchFamily="18" charset="0"/>
              <a:cs typeface="Times New Roman" panose="02020603050405020304" pitchFamily="18" charset="0"/>
            </a:endParaRPr>
          </a:p>
          <a:p>
            <a:pPr marL="1438275" indent="-342900" algn="just">
              <a:buFont typeface="+mj-lt"/>
              <a:buAutoNum type="arabicPeriod"/>
              <a:tabLst>
                <a:tab pos="1346200" algn="l"/>
              </a:tabLst>
            </a:pPr>
            <a:r>
              <a:rPr lang="en-US" sz="1800" dirty="0" err="1">
                <a:latin typeface="Times New Roman" panose="02020603050405020304" pitchFamily="18" charset="0"/>
                <a:cs typeface="Times New Roman" panose="02020603050405020304" pitchFamily="18" charset="0"/>
              </a:rPr>
              <a:t>TestService</a:t>
            </a:r>
            <a:endParaRPr lang="en-US" sz="1800" dirty="0">
              <a:latin typeface="Times New Roman" panose="02020603050405020304" pitchFamily="18" charset="0"/>
              <a:cs typeface="Times New Roman" panose="02020603050405020304" pitchFamily="18" charset="0"/>
            </a:endParaRPr>
          </a:p>
          <a:p>
            <a:pPr marL="1079500" indent="-277813">
              <a:buFont typeface="Wingdings" panose="05000000000000000000" pitchFamily="2" charset="2"/>
              <a:buChar char="ü"/>
              <a:tabLst>
                <a:tab pos="1346200" algn="l"/>
              </a:tabLst>
            </a:pPr>
            <a:r>
              <a:rPr lang="en-US" sz="1800" dirty="0">
                <a:latin typeface="Times New Roman" panose="02020603050405020304" pitchFamily="18" charset="0"/>
                <a:cs typeface="Times New Roman" panose="02020603050405020304" pitchFamily="18" charset="0"/>
              </a:rPr>
              <a:t>Classes:</a:t>
            </a:r>
          </a:p>
          <a:p>
            <a:pPr marL="1438275" indent="-342900">
              <a:buFont typeface="+mj-lt"/>
              <a:buAutoNum type="arabicPeriod"/>
              <a:tabLst>
                <a:tab pos="1346200" algn="l"/>
                <a:tab pos="1438275" algn="l"/>
              </a:tabLst>
            </a:pPr>
            <a:r>
              <a:rPr lang="en-US" sz="1800" dirty="0" err="1">
                <a:latin typeface="Times New Roman" panose="02020603050405020304" pitchFamily="18" charset="0"/>
                <a:cs typeface="Times New Roman" panose="02020603050405020304" pitchFamily="18" charset="0"/>
              </a:rPr>
              <a:t>UserServiceImpl</a:t>
            </a:r>
            <a:endParaRPr lang="en-US" sz="1800" dirty="0">
              <a:latin typeface="Times New Roman" panose="02020603050405020304" pitchFamily="18" charset="0"/>
              <a:cs typeface="Times New Roman" panose="02020603050405020304" pitchFamily="18" charset="0"/>
            </a:endParaRPr>
          </a:p>
          <a:p>
            <a:pPr marL="1438275" indent="-342900">
              <a:buFont typeface="+mj-lt"/>
              <a:buAutoNum type="arabicPeriod"/>
              <a:tabLst>
                <a:tab pos="1346200" algn="l"/>
                <a:tab pos="1438275" algn="l"/>
              </a:tabLst>
            </a:pPr>
            <a:r>
              <a:rPr lang="en-US" sz="1800" dirty="0" err="1">
                <a:latin typeface="Times New Roman" panose="02020603050405020304" pitchFamily="18" charset="0"/>
                <a:cs typeface="Times New Roman" panose="02020603050405020304" pitchFamily="18" charset="0"/>
              </a:rPr>
              <a:t>DiagnosticCenterServiceImpl</a:t>
            </a:r>
            <a:endParaRPr lang="en-US" sz="1800" dirty="0">
              <a:latin typeface="Times New Roman" panose="02020603050405020304" pitchFamily="18" charset="0"/>
              <a:cs typeface="Times New Roman" panose="02020603050405020304" pitchFamily="18" charset="0"/>
            </a:endParaRPr>
          </a:p>
          <a:p>
            <a:pPr marL="1438275" indent="-342900">
              <a:buFont typeface="+mj-lt"/>
              <a:buAutoNum type="arabicPeriod"/>
              <a:tabLst>
                <a:tab pos="1346200" algn="l"/>
                <a:tab pos="1438275" algn="l"/>
              </a:tabLst>
            </a:pPr>
            <a:r>
              <a:rPr lang="en-US" sz="1800" dirty="0" err="1">
                <a:latin typeface="Times New Roman" panose="02020603050405020304" pitchFamily="18" charset="0"/>
                <a:cs typeface="Times New Roman" panose="02020603050405020304" pitchFamily="18" charset="0"/>
              </a:rPr>
              <a:t>TestServiceImpl</a:t>
            </a:r>
            <a:endParaRPr lang="en-US" sz="18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Rectangle: Rounded Corners 4">
            <a:extLst>
              <a:ext uri="{FF2B5EF4-FFF2-40B4-BE49-F238E27FC236}">
                <a16:creationId xmlns:a16="http://schemas.microsoft.com/office/drawing/2014/main" id="{A8BA3D29-4CF8-7E80-BFDB-46AE6C33E2C2}"/>
              </a:ext>
            </a:extLst>
          </p:cNvPr>
          <p:cNvSpPr/>
          <p:nvPr/>
        </p:nvSpPr>
        <p:spPr>
          <a:xfrm>
            <a:off x="6780943" y="2537717"/>
            <a:ext cx="3770617" cy="1387012"/>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t>SERVICE</a:t>
            </a:r>
          </a:p>
          <a:p>
            <a:r>
              <a:rPr lang="en-IN" dirty="0">
                <a:latin typeface="Century Gothic" panose="020B0502020202020204" pitchFamily="34" charset="0"/>
              </a:rPr>
              <a:t>Business logic implementations</a:t>
            </a:r>
          </a:p>
        </p:txBody>
      </p:sp>
    </p:spTree>
    <p:extLst>
      <p:ext uri="{BB962C8B-B14F-4D97-AF65-F5344CB8AC3E}">
        <p14:creationId xmlns:p14="http://schemas.microsoft.com/office/powerpoint/2010/main" val="3945222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43838"/>
            <a:ext cx="12192000" cy="708917"/>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ARCHITECURAL LAYERS IN ACTION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348105"/>
            <a:ext cx="10515600" cy="4995003"/>
          </a:xfrm>
        </p:spPr>
        <p:txBody>
          <a:bodyPr>
            <a:normAutofit/>
          </a:bodyPr>
          <a:lstStyle/>
          <a:p>
            <a:pPr marL="381000" indent="-342900" algn="just">
              <a:buFont typeface="Courier New" panose="02070309020205020404" pitchFamily="49" charset="0"/>
              <a:buChar char="o"/>
              <a:tabLst>
                <a:tab pos="360363" algn="l"/>
              </a:tabLst>
            </a:pPr>
            <a:r>
              <a:rPr lang="en-US" sz="2000" b="1" dirty="0">
                <a:latin typeface="Times New Roman" panose="02020603050405020304" pitchFamily="18" charset="0"/>
                <a:cs typeface="Times New Roman" panose="02020603050405020304" pitchFamily="18" charset="0"/>
              </a:rPr>
              <a:t>@Repository Layer</a:t>
            </a:r>
          </a:p>
          <a:p>
            <a:pPr marL="719138" indent="-342900" algn="just">
              <a:tabLst>
                <a:tab pos="985838" algn="l"/>
              </a:tabLst>
            </a:pPr>
            <a:r>
              <a:rPr lang="en-US" sz="1800" dirty="0">
                <a:latin typeface="Times New Roman" panose="02020603050405020304" pitchFamily="18" charset="0"/>
                <a:cs typeface="Times New Roman" panose="02020603050405020304" pitchFamily="18" charset="0"/>
              </a:rPr>
              <a:t>The Repository Layer consists </a:t>
            </a:r>
          </a:p>
          <a:p>
            <a:pPr marL="1081088" indent="-342900" algn="just">
              <a:buFont typeface="+mj-lt"/>
              <a:buAutoNum type="arabicPeriod"/>
              <a:tabLst>
                <a:tab pos="985838" algn="l"/>
              </a:tabLst>
            </a:pPr>
            <a:r>
              <a:rPr lang="en-US" sz="1800" dirty="0" err="1">
                <a:latin typeface="Times New Roman" panose="02020603050405020304" pitchFamily="18" charset="0"/>
                <a:cs typeface="Times New Roman" panose="02020603050405020304" pitchFamily="18" charset="0"/>
              </a:rPr>
              <a:t>UserRepository</a:t>
            </a:r>
            <a:endParaRPr lang="en-US" sz="1800" dirty="0">
              <a:latin typeface="Times New Roman" panose="02020603050405020304" pitchFamily="18" charset="0"/>
              <a:cs typeface="Times New Roman" panose="02020603050405020304" pitchFamily="18" charset="0"/>
            </a:endParaRPr>
          </a:p>
          <a:p>
            <a:pPr marL="1081088" indent="-342900" algn="just">
              <a:buFont typeface="+mj-lt"/>
              <a:buAutoNum type="arabicPeriod"/>
              <a:tabLst>
                <a:tab pos="985838" algn="l"/>
              </a:tabLst>
            </a:pPr>
            <a:r>
              <a:rPr lang="en-US" sz="1800" dirty="0" err="1">
                <a:latin typeface="Times New Roman" panose="02020603050405020304" pitchFamily="18" charset="0"/>
                <a:cs typeface="Times New Roman" panose="02020603050405020304" pitchFamily="18" charset="0"/>
              </a:rPr>
              <a:t>DiagnosticCenterRepository</a:t>
            </a:r>
            <a:endParaRPr lang="en-US" sz="1800" dirty="0">
              <a:latin typeface="Times New Roman" panose="02020603050405020304" pitchFamily="18" charset="0"/>
              <a:cs typeface="Times New Roman" panose="02020603050405020304" pitchFamily="18" charset="0"/>
            </a:endParaRPr>
          </a:p>
          <a:p>
            <a:pPr marL="1081088" indent="-342900" algn="just">
              <a:buFont typeface="+mj-lt"/>
              <a:buAutoNum type="arabicPeriod"/>
              <a:tabLst>
                <a:tab pos="985838" algn="l"/>
              </a:tabLst>
            </a:pPr>
            <a:r>
              <a:rPr lang="en-US" sz="1800" dirty="0">
                <a:latin typeface="Times New Roman" panose="02020603050405020304" pitchFamily="18" charset="0"/>
                <a:cs typeface="Times New Roman" panose="02020603050405020304" pitchFamily="18" charset="0"/>
              </a:rPr>
              <a:t>Test Repository</a:t>
            </a:r>
          </a:p>
          <a:p>
            <a:pPr marL="1081088" indent="-342900" algn="just">
              <a:buFont typeface="+mj-lt"/>
              <a:buAutoNum type="arabicPeriod"/>
              <a:tabLst>
                <a:tab pos="985838" algn="l"/>
              </a:tabLst>
            </a:pPr>
            <a:r>
              <a:rPr lang="en-US" sz="1800" dirty="0">
                <a:latin typeface="Times New Roman" panose="02020603050405020304" pitchFamily="18" charset="0"/>
                <a:cs typeface="Times New Roman" panose="02020603050405020304" pitchFamily="18" charset="0"/>
              </a:rPr>
              <a:t>Appointment Repository</a:t>
            </a:r>
          </a:p>
          <a:p>
            <a:pPr marL="1081088" indent="-342900" algn="just">
              <a:buFont typeface="+mj-lt"/>
              <a:buAutoNum type="arabicPeriod"/>
              <a:tabLst>
                <a:tab pos="985838" algn="l"/>
              </a:tabLst>
            </a:pPr>
            <a:r>
              <a:rPr lang="en-US" sz="1800" dirty="0" err="1">
                <a:latin typeface="Times New Roman" panose="02020603050405020304" pitchFamily="18" charset="0"/>
                <a:cs typeface="Times New Roman" panose="02020603050405020304" pitchFamily="18" charset="0"/>
              </a:rPr>
              <a:t>CenterTestMappingRepository</a:t>
            </a:r>
            <a:r>
              <a:rPr lang="en-US" sz="1800" dirty="0">
                <a:latin typeface="Times New Roman" panose="02020603050405020304" pitchFamily="18" charset="0"/>
                <a:cs typeface="Times New Roman" panose="02020603050405020304" pitchFamily="18" charset="0"/>
              </a:rPr>
              <a:t>. </a:t>
            </a:r>
          </a:p>
          <a:p>
            <a:pPr marL="719138" indent="-342900" algn="just">
              <a:tabLst>
                <a:tab pos="985838" algn="l"/>
              </a:tabLst>
            </a:pPr>
            <a:endParaRPr lang="en-US" sz="18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7" name="Rectangle: Rounded Corners 6">
            <a:extLst>
              <a:ext uri="{FF2B5EF4-FFF2-40B4-BE49-F238E27FC236}">
                <a16:creationId xmlns:a16="http://schemas.microsoft.com/office/drawing/2014/main" id="{CC164CDE-73E6-B02F-BE8A-E4DDA085D129}"/>
              </a:ext>
            </a:extLst>
          </p:cNvPr>
          <p:cNvSpPr/>
          <p:nvPr/>
        </p:nvSpPr>
        <p:spPr>
          <a:xfrm>
            <a:off x="6096000" y="2436511"/>
            <a:ext cx="4530902" cy="1984978"/>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t>REPOSITORY</a:t>
            </a:r>
          </a:p>
          <a:p>
            <a:r>
              <a:rPr lang="en-US" dirty="0">
                <a:latin typeface="Century Gothic" panose="020B0502020202020204" pitchFamily="34" charset="0"/>
              </a:rPr>
              <a:t>Serves as a bridge between the application and the database, handling data access and storage operations.</a:t>
            </a:r>
          </a:p>
        </p:txBody>
      </p:sp>
    </p:spTree>
    <p:extLst>
      <p:ext uri="{BB962C8B-B14F-4D97-AF65-F5344CB8AC3E}">
        <p14:creationId xmlns:p14="http://schemas.microsoft.com/office/powerpoint/2010/main" val="41395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33564"/>
            <a:ext cx="12192000" cy="708917"/>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ARCHITECURAL LAYERS IN ACTION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348104"/>
            <a:ext cx="10515600" cy="4995003"/>
          </a:xfrm>
        </p:spPr>
        <p:txBody>
          <a:bodyPr>
            <a:normAutofit/>
          </a:bodyPr>
          <a:lstStyle/>
          <a:p>
            <a:pPr marL="381000" indent="-342900" algn="just">
              <a:buFont typeface="Courier New" panose="02070309020205020404" pitchFamily="49" charset="0"/>
              <a:buChar char="o"/>
              <a:tabLst>
                <a:tab pos="360363" algn="l"/>
              </a:tabLst>
            </a:pPr>
            <a:r>
              <a:rPr lang="en-US" sz="2000" b="1" dirty="0">
                <a:latin typeface="Times New Roman" panose="02020603050405020304" pitchFamily="18" charset="0"/>
                <a:cs typeface="Times New Roman" panose="02020603050405020304" pitchFamily="18" charset="0"/>
              </a:rPr>
              <a:t>@Exception Layer</a:t>
            </a:r>
          </a:p>
          <a:p>
            <a:pPr marL="893763" indent="-4572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GlobalExceptionHandler</a:t>
            </a:r>
            <a:endParaRPr lang="en-US" sz="1800" dirty="0">
              <a:latin typeface="Times New Roman" panose="02020603050405020304" pitchFamily="18" charset="0"/>
              <a:cs typeface="Times New Roman" panose="02020603050405020304" pitchFamily="18" charset="0"/>
            </a:endParaRPr>
          </a:p>
          <a:p>
            <a:pPr marL="893763" indent="-457200" algn="just">
              <a:buFont typeface="+mj-lt"/>
              <a:buAutoNum type="arabicPeriod"/>
              <a:tabLst>
                <a:tab pos="360363" algn="l"/>
              </a:tabLst>
            </a:pPr>
            <a:r>
              <a:rPr lang="en-US" sz="1800" dirty="0" err="1">
                <a:latin typeface="Times New Roman" panose="02020603050405020304" pitchFamily="18" charset="0"/>
                <a:cs typeface="Times New Roman" panose="02020603050405020304" pitchFamily="18" charset="0"/>
              </a:rPr>
              <a:t>ErrorInfo</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IdAlreadyExistsException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IdNotFoundException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InvalidContactNumberException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InvalidEmailIdException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InvalidPassworedException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InvalidUserException</a:t>
            </a:r>
            <a:endParaRPr lang="en-US" sz="1800" dirty="0">
              <a:latin typeface="Times New Roman" panose="02020603050405020304" pitchFamily="18" charset="0"/>
              <a:cs typeface="Times New Roman" panose="02020603050405020304" pitchFamily="18" charset="0"/>
            </a:endParaRPr>
          </a:p>
          <a:p>
            <a:pPr marL="1231900" indent="-342900" algn="just">
              <a:buFont typeface="+mj-lt"/>
              <a:buAutoNum type="alphaLcPeriod"/>
              <a:tabLst>
                <a:tab pos="360363" algn="l"/>
              </a:tabLst>
            </a:pPr>
            <a:r>
              <a:rPr lang="en-US" sz="1800" dirty="0" err="1">
                <a:latin typeface="Times New Roman" panose="02020603050405020304" pitchFamily="18" charset="0"/>
                <a:cs typeface="Times New Roman" panose="02020603050405020304" pitchFamily="18" charset="0"/>
              </a:rPr>
              <a:t>InvalidUserNameException</a:t>
            </a:r>
            <a:endParaRPr lang="en-US" sz="18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a:p>
            <a:pPr marL="627063" indent="0" algn="just">
              <a:buNone/>
            </a:pPr>
            <a:endParaRPr lang="en-US" sz="20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Rectangle: Rounded Corners 4">
            <a:extLst>
              <a:ext uri="{FF2B5EF4-FFF2-40B4-BE49-F238E27FC236}">
                <a16:creationId xmlns:a16="http://schemas.microsoft.com/office/drawing/2014/main" id="{3CD034D1-792E-48F7-5BAD-8B469DB8516C}"/>
              </a:ext>
            </a:extLst>
          </p:cNvPr>
          <p:cNvSpPr/>
          <p:nvPr/>
        </p:nvSpPr>
        <p:spPr>
          <a:xfrm>
            <a:off x="6318607" y="2600305"/>
            <a:ext cx="4530902" cy="1984978"/>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t>EXCEPTION</a:t>
            </a:r>
          </a:p>
          <a:p>
            <a:r>
              <a:rPr lang="en-US" dirty="0">
                <a:latin typeface="Century Gothic" panose="020B0502020202020204" pitchFamily="34" charset="0"/>
              </a:rPr>
              <a:t>Handles and manages errors or unexpected events in a software application, ensuring graceful handling and reporting.</a:t>
            </a:r>
          </a:p>
        </p:txBody>
      </p:sp>
    </p:spTree>
    <p:extLst>
      <p:ext uri="{BB962C8B-B14F-4D97-AF65-F5344CB8AC3E}">
        <p14:creationId xmlns:p14="http://schemas.microsoft.com/office/powerpoint/2010/main" val="67356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85665"/>
            <a:ext cx="12192000" cy="719192"/>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API’s USED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32834"/>
            <a:ext cx="2303142" cy="514892"/>
          </a:xfrm>
          <a:prstGeom prst="rect">
            <a:avLst/>
          </a:prstGeom>
        </p:spPr>
      </p:pic>
      <p:graphicFrame>
        <p:nvGraphicFramePr>
          <p:cNvPr id="5" name="Table 5">
            <a:extLst>
              <a:ext uri="{FF2B5EF4-FFF2-40B4-BE49-F238E27FC236}">
                <a16:creationId xmlns:a16="http://schemas.microsoft.com/office/drawing/2014/main" id="{9F4404C2-F11A-3FEE-5D34-F62070C9D474}"/>
              </a:ext>
            </a:extLst>
          </p:cNvPr>
          <p:cNvGraphicFramePr>
            <a:graphicFrameLocks noGrp="1"/>
          </p:cNvGraphicFramePr>
          <p:nvPr>
            <p:extLst>
              <p:ext uri="{D42A27DB-BD31-4B8C-83A1-F6EECF244321}">
                <p14:modId xmlns:p14="http://schemas.microsoft.com/office/powerpoint/2010/main" val="2357886739"/>
              </p:ext>
            </p:extLst>
          </p:nvPr>
        </p:nvGraphicFramePr>
        <p:xfrm>
          <a:off x="421240" y="1160980"/>
          <a:ext cx="11465960" cy="4986893"/>
        </p:xfrm>
        <a:graphic>
          <a:graphicData uri="http://schemas.openxmlformats.org/drawingml/2006/table">
            <a:tbl>
              <a:tblPr firstRow="1" bandRow="1">
                <a:tableStyleId>{5940675A-B579-460E-94D1-54222C63F5DA}</a:tableStyleId>
              </a:tblPr>
              <a:tblGrid>
                <a:gridCol w="719854">
                  <a:extLst>
                    <a:ext uri="{9D8B030D-6E8A-4147-A177-3AD203B41FA5}">
                      <a16:colId xmlns:a16="http://schemas.microsoft.com/office/drawing/2014/main" val="572656112"/>
                    </a:ext>
                  </a:extLst>
                </a:gridCol>
                <a:gridCol w="1412404">
                  <a:extLst>
                    <a:ext uri="{9D8B030D-6E8A-4147-A177-3AD203B41FA5}">
                      <a16:colId xmlns:a16="http://schemas.microsoft.com/office/drawing/2014/main" val="2254473372"/>
                    </a:ext>
                  </a:extLst>
                </a:gridCol>
                <a:gridCol w="1264838">
                  <a:extLst>
                    <a:ext uri="{9D8B030D-6E8A-4147-A177-3AD203B41FA5}">
                      <a16:colId xmlns:a16="http://schemas.microsoft.com/office/drawing/2014/main" val="4280400268"/>
                    </a:ext>
                  </a:extLst>
                </a:gridCol>
                <a:gridCol w="4975033">
                  <a:extLst>
                    <a:ext uri="{9D8B030D-6E8A-4147-A177-3AD203B41FA5}">
                      <a16:colId xmlns:a16="http://schemas.microsoft.com/office/drawing/2014/main" val="3984654958"/>
                    </a:ext>
                  </a:extLst>
                </a:gridCol>
                <a:gridCol w="3093831">
                  <a:extLst>
                    <a:ext uri="{9D8B030D-6E8A-4147-A177-3AD203B41FA5}">
                      <a16:colId xmlns:a16="http://schemas.microsoft.com/office/drawing/2014/main" val="3967385796"/>
                    </a:ext>
                  </a:extLst>
                </a:gridCol>
              </a:tblGrid>
              <a:tr h="480938">
                <a:tc>
                  <a:txBody>
                    <a:bodyPr/>
                    <a:lstStyle/>
                    <a:p>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ENTITIES</a:t>
                      </a:r>
                      <a:endParaRPr lang="en-IN"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sz="1200" b="1" dirty="0">
                          <a:latin typeface="Times New Roman" panose="02020603050405020304" pitchFamily="18" charset="0"/>
                          <a:cs typeface="Times New Roman" panose="02020603050405020304" pitchFamily="18" charset="0"/>
                        </a:rPr>
                        <a:t>HTTP/METHODS</a:t>
                      </a:r>
                      <a:endParaRPr lang="en-IN" sz="1200"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API REQUESTS/ENDPOINTS</a:t>
                      </a:r>
                      <a:endParaRPr lang="en-IN" b="1"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USAGE</a:t>
                      </a:r>
                      <a:endParaRPr lang="en-IN"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818261688"/>
                  </a:ext>
                </a:extLst>
              </a:tr>
              <a:tr h="673313">
                <a:tc rowSpan="7">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nchor="ctr"/>
                </a:tc>
                <a:tc rowSpan="7">
                  <a:txBody>
                    <a:bodyPr/>
                    <a:lstStyle/>
                    <a:p>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a:txBody>
                  <a:tcPr anchor="ctr"/>
                </a:tc>
                <a:tc rowSpan="3">
                  <a:txBody>
                    <a:bodyPr/>
                    <a:lstStyle/>
                    <a:p>
                      <a:r>
                        <a:rPr lang="en-US" dirty="0">
                          <a:latin typeface="Times New Roman" panose="02020603050405020304" pitchFamily="18" charset="0"/>
                          <a:cs typeface="Times New Roman" panose="02020603050405020304" pitchFamily="18" charset="0"/>
                        </a:rPr>
                        <a:t>POST</a:t>
                      </a:r>
                      <a:endParaRPr lang="en-IN" dirty="0">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/v1/user/register</a:t>
                      </a:r>
                      <a:endParaRPr lang="en-IN"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adding diagnostic Center by Admin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045905"/>
                  </a:ext>
                </a:extLst>
              </a:tr>
              <a:tr h="673313">
                <a:tc vMerge="1">
                  <a:txBody>
                    <a:bodyPr/>
                    <a:lstStyle/>
                    <a:p>
                      <a:endParaRPr lang="en-IN" dirty="0"/>
                    </a:p>
                  </a:txBody>
                  <a:tcPr anchor="ctr"/>
                </a:tc>
                <a:tc vMerge="1">
                  <a:txBody>
                    <a:bodyPr/>
                    <a:lstStyle/>
                    <a:p>
                      <a:endParaRPr lang="en-IN" dirty="0"/>
                    </a:p>
                  </a:txBody>
                  <a:tcPr anchor="ctr"/>
                </a:tc>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/v1/user/login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adding tests in </a:t>
                      </a:r>
                      <a:r>
                        <a:rPr lang="en-US" dirty="0" err="1">
                          <a:latin typeface="Times New Roman" panose="02020603050405020304" pitchFamily="18" charset="0"/>
                          <a:cs typeface="Times New Roman" panose="02020603050405020304" pitchFamily="18" charset="0"/>
                        </a:rPr>
                        <a:t>diagnosticCenter</a:t>
                      </a:r>
                      <a:r>
                        <a:rPr lang="en-US" dirty="0">
                          <a:latin typeface="Times New Roman" panose="02020603050405020304" pitchFamily="18" charset="0"/>
                          <a:cs typeface="Times New Roman" panose="02020603050405020304" pitchFamily="18" charset="0"/>
                        </a:rPr>
                        <a:t> by Admin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327584"/>
                  </a:ext>
                </a:extLst>
              </a:tr>
              <a:tr h="67331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makeappointment</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making appointment By user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69267"/>
                  </a:ext>
                </a:extLst>
              </a:tr>
              <a:tr h="787873">
                <a:tc vMerge="1">
                  <a:txBody>
                    <a:bodyPr/>
                    <a:lstStyle/>
                    <a:p>
                      <a:endParaRPr lang="en-IN" dirty="0"/>
                    </a:p>
                  </a:txBody>
                  <a:tcPr anchor="ctr"/>
                </a:tc>
                <a:tc vMerge="1">
                  <a:txBody>
                    <a:bodyPr/>
                    <a:lstStyle/>
                    <a:p>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DELETE</a:t>
                      </a:r>
                      <a:endParaRPr lang="en-IN"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cancelappointment</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appointmentid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Cancelling appointment By User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437768"/>
                  </a:ext>
                </a:extLst>
              </a:tr>
              <a:tr h="615605">
                <a:tc vMerge="1">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nchor="ctr"/>
                </a:tc>
                <a:tc vMerge="1">
                  <a:txBody>
                    <a:bodyPr/>
                    <a:lstStyle/>
                    <a:p>
                      <a:r>
                        <a:rPr lang="en-US" dirty="0">
                          <a:latin typeface="Times New Roman" panose="02020603050405020304" pitchFamily="18" charset="0"/>
                          <a:cs typeface="Times New Roman" panose="02020603050405020304" pitchFamily="18" charset="0"/>
                        </a:rPr>
                        <a:t>Test</a:t>
                      </a:r>
                      <a:endParaRPr lang="en-IN" dirty="0">
                        <a:latin typeface="Times New Roman" panose="02020603050405020304" pitchFamily="18" charset="0"/>
                        <a:cs typeface="Times New Roman" panose="02020603050405020304" pitchFamily="18" charset="0"/>
                      </a:endParaRPr>
                    </a:p>
                  </a:txBody>
                  <a:tcPr anchor="ctr"/>
                </a:tc>
                <a:tc>
                  <a:txBody>
                    <a:bodyPr/>
                    <a:lstStyle/>
                    <a:p>
                      <a:r>
                        <a:rPr lang="en-US" dirty="0">
                          <a:latin typeface="Times New Roman" panose="02020603050405020304" pitchFamily="18" charset="0"/>
                          <a:cs typeface="Times New Roman" panose="02020603050405020304" pitchFamily="18" charset="0"/>
                        </a:rPr>
                        <a:t>PUT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rgbClr val="FFC000"/>
                    </a:solidFill>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approveappointment</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diagnosticcenterId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approving appointment by admin</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13317"/>
                  </a:ext>
                </a:extLst>
              </a:tr>
              <a:tr h="384750">
                <a:tc vMerge="1">
                  <a:txBody>
                    <a:bodyPr/>
                    <a:lstStyle/>
                    <a:p>
                      <a:endParaRPr lang="en-IN" dirty="0"/>
                    </a:p>
                  </a:txBody>
                  <a:tcPr anchor="ctr"/>
                </a:tc>
                <a:tc vMerge="1">
                  <a:txBody>
                    <a:bodyPr/>
                    <a:lstStyle/>
                    <a:p>
                      <a:endParaRPr lang="en-IN"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GET</a:t>
                      </a:r>
                      <a:endParaRPr lang="en-IN" dirty="0">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/v1/user/get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listing out the Users</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903113"/>
                  </a:ext>
                </a:extLst>
              </a:tr>
              <a:tr h="67331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a:solidFill>
                            <a:schemeClr val="tx1"/>
                          </a:solidFill>
                          <a:effectLst/>
                          <a:latin typeface="Times New Roman" panose="02020603050405020304" pitchFamily="18" charset="0"/>
                          <a:ea typeface="+mn-ea"/>
                          <a:cs typeface="Times New Roman" panose="02020603050405020304" pitchFamily="18" charset="0"/>
                        </a:rPr>
                        <a:t>/v1/user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checkstatus</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appointmentid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checking appointment Status</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179756"/>
                  </a:ext>
                </a:extLst>
              </a:tr>
            </a:tbl>
          </a:graphicData>
        </a:graphic>
      </p:graphicFrame>
    </p:spTree>
    <p:extLst>
      <p:ext uri="{BB962C8B-B14F-4D97-AF65-F5344CB8AC3E}">
        <p14:creationId xmlns:p14="http://schemas.microsoft.com/office/powerpoint/2010/main" val="262628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85665"/>
            <a:ext cx="12192000" cy="719192"/>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API’s USED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32834"/>
            <a:ext cx="2303142" cy="514892"/>
          </a:xfrm>
          <a:prstGeom prst="rect">
            <a:avLst/>
          </a:prstGeom>
        </p:spPr>
      </p:pic>
      <p:graphicFrame>
        <p:nvGraphicFramePr>
          <p:cNvPr id="5" name="Table 5">
            <a:extLst>
              <a:ext uri="{FF2B5EF4-FFF2-40B4-BE49-F238E27FC236}">
                <a16:creationId xmlns:a16="http://schemas.microsoft.com/office/drawing/2014/main" id="{9F4404C2-F11A-3FEE-5D34-F62070C9D474}"/>
              </a:ext>
            </a:extLst>
          </p:cNvPr>
          <p:cNvGraphicFramePr>
            <a:graphicFrameLocks noGrp="1"/>
          </p:cNvGraphicFramePr>
          <p:nvPr>
            <p:extLst>
              <p:ext uri="{D42A27DB-BD31-4B8C-83A1-F6EECF244321}">
                <p14:modId xmlns:p14="http://schemas.microsoft.com/office/powerpoint/2010/main" val="604720525"/>
              </p:ext>
            </p:extLst>
          </p:nvPr>
        </p:nvGraphicFramePr>
        <p:xfrm>
          <a:off x="421240" y="1160980"/>
          <a:ext cx="11465960" cy="5303520"/>
        </p:xfrm>
        <a:graphic>
          <a:graphicData uri="http://schemas.openxmlformats.org/drawingml/2006/table">
            <a:tbl>
              <a:tblPr firstRow="1" bandRow="1">
                <a:tableStyleId>{5940675A-B579-460E-94D1-54222C63F5DA}</a:tableStyleId>
              </a:tblPr>
              <a:tblGrid>
                <a:gridCol w="719854">
                  <a:extLst>
                    <a:ext uri="{9D8B030D-6E8A-4147-A177-3AD203B41FA5}">
                      <a16:colId xmlns:a16="http://schemas.microsoft.com/office/drawing/2014/main" val="572656112"/>
                    </a:ext>
                  </a:extLst>
                </a:gridCol>
                <a:gridCol w="1412404">
                  <a:extLst>
                    <a:ext uri="{9D8B030D-6E8A-4147-A177-3AD203B41FA5}">
                      <a16:colId xmlns:a16="http://schemas.microsoft.com/office/drawing/2014/main" val="2254473372"/>
                    </a:ext>
                  </a:extLst>
                </a:gridCol>
                <a:gridCol w="1264838">
                  <a:extLst>
                    <a:ext uri="{9D8B030D-6E8A-4147-A177-3AD203B41FA5}">
                      <a16:colId xmlns:a16="http://schemas.microsoft.com/office/drawing/2014/main" val="4280400268"/>
                    </a:ext>
                  </a:extLst>
                </a:gridCol>
                <a:gridCol w="4975033">
                  <a:extLst>
                    <a:ext uri="{9D8B030D-6E8A-4147-A177-3AD203B41FA5}">
                      <a16:colId xmlns:a16="http://schemas.microsoft.com/office/drawing/2014/main" val="3984654958"/>
                    </a:ext>
                  </a:extLst>
                </a:gridCol>
                <a:gridCol w="3093831">
                  <a:extLst>
                    <a:ext uri="{9D8B030D-6E8A-4147-A177-3AD203B41FA5}">
                      <a16:colId xmlns:a16="http://schemas.microsoft.com/office/drawing/2014/main" val="3967385796"/>
                    </a:ext>
                  </a:extLst>
                </a:gridCol>
              </a:tblGrid>
              <a:tr h="305439">
                <a:tc>
                  <a:txBody>
                    <a:bodyPr/>
                    <a:lstStyle/>
                    <a:p>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ENTITIES</a:t>
                      </a:r>
                      <a:endParaRPr lang="en-IN"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sz="1200" b="1" dirty="0">
                          <a:latin typeface="Times New Roman" panose="02020603050405020304" pitchFamily="18" charset="0"/>
                          <a:cs typeface="Times New Roman" panose="02020603050405020304" pitchFamily="18" charset="0"/>
                        </a:rPr>
                        <a:t>HTTP/METHODS</a:t>
                      </a:r>
                      <a:endParaRPr lang="en-IN" sz="1200" b="1"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API REQUESTS/ENDPOINTS</a:t>
                      </a:r>
                      <a:endParaRPr lang="en-IN" b="1"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b="1" dirty="0">
                          <a:latin typeface="Times New Roman" panose="02020603050405020304" pitchFamily="18" charset="0"/>
                          <a:cs typeface="Times New Roman" panose="02020603050405020304" pitchFamily="18" charset="0"/>
                        </a:rPr>
                        <a:t>USAGE</a:t>
                      </a:r>
                      <a:endParaRPr lang="en-IN"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818261688"/>
                  </a:ext>
                </a:extLst>
              </a:tr>
              <a:tr h="585220">
                <a:tc rowSpan="4">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nchor="ctr"/>
                </a:tc>
                <a:tc rowSpan="4">
                  <a:txBody>
                    <a:bodyPr/>
                    <a:lstStyle/>
                    <a:p>
                      <a:r>
                        <a:rPr lang="en-US" dirty="0">
                          <a:latin typeface="Times New Roman" panose="02020603050405020304" pitchFamily="18" charset="0"/>
                          <a:cs typeface="Times New Roman" panose="02020603050405020304" pitchFamily="18" charset="0"/>
                        </a:rPr>
                        <a:t>Diagnostic Center</a:t>
                      </a:r>
                      <a:endParaRPr lang="en-IN" dirty="0">
                        <a:latin typeface="Times New Roman" panose="02020603050405020304" pitchFamily="18" charset="0"/>
                        <a:cs typeface="Times New Roman" panose="02020603050405020304" pitchFamily="18" charset="0"/>
                      </a:endParaRPr>
                    </a:p>
                  </a:txBody>
                  <a:tcPr anchor="ctr"/>
                </a:tc>
                <a:tc rowSpan="2">
                  <a:txBody>
                    <a:bodyPr/>
                    <a:lstStyle/>
                    <a:p>
                      <a:r>
                        <a:rPr lang="en-US" dirty="0">
                          <a:latin typeface="Times New Roman" panose="02020603050405020304" pitchFamily="18" charset="0"/>
                          <a:cs typeface="Times New Roman" panose="02020603050405020304" pitchFamily="18" charset="0"/>
                        </a:rPr>
                        <a:t>POST</a:t>
                      </a:r>
                      <a:endParaRPr lang="en-IN" dirty="0">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diagnosticcenter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/add/{</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adding diagnostic Center by Admin</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045905"/>
                  </a:ext>
                </a:extLst>
              </a:tr>
              <a:tr h="585220">
                <a:tc vMerge="1">
                  <a:txBody>
                    <a:bodyPr/>
                    <a:lstStyle/>
                    <a:p>
                      <a:endParaRPr lang="en-IN" dirty="0"/>
                    </a:p>
                  </a:txBody>
                  <a:tcPr anchor="ctr"/>
                </a:tc>
                <a:tc vMerge="1">
                  <a:txBody>
                    <a:bodyPr/>
                    <a:lstStyle/>
                    <a:p>
                      <a:endParaRPr lang="en-IN" dirty="0"/>
                    </a:p>
                  </a:txBody>
                  <a:tcPr anchor="ctr"/>
                </a:tc>
                <a:tc vMerge="1">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diagnosticcenter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addtest</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cid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tid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adding tests in </a:t>
                      </a:r>
                      <a:r>
                        <a:rPr lang="en-US" dirty="0" err="1">
                          <a:latin typeface="Times New Roman" panose="02020603050405020304" pitchFamily="18" charset="0"/>
                          <a:cs typeface="Times New Roman" panose="02020603050405020304" pitchFamily="18" charset="0"/>
                        </a:rPr>
                        <a:t>diagnosticCenter</a:t>
                      </a:r>
                      <a:r>
                        <a:rPr lang="en-US" dirty="0">
                          <a:latin typeface="Times New Roman" panose="02020603050405020304" pitchFamily="18" charset="0"/>
                          <a:cs typeface="Times New Roman" panose="02020603050405020304" pitchFamily="18" charset="0"/>
                        </a:rPr>
                        <a:t> by Admin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327584"/>
                  </a:ext>
                </a:extLst>
              </a:tr>
              <a:tr h="585220">
                <a:tc vMerge="1">
                  <a:txBody>
                    <a:bodyPr/>
                    <a:lstStyle/>
                    <a:p>
                      <a:endParaRPr lang="en-IN" dirty="0"/>
                    </a:p>
                  </a:txBody>
                  <a:tcPr anchor="ctr"/>
                </a:tc>
                <a:tc vMerge="1">
                  <a:txBody>
                    <a:bodyPr/>
                    <a:lstStyle/>
                    <a:p>
                      <a:endParaRPr lang="en-IN" dirty="0"/>
                    </a:p>
                  </a:txBody>
                  <a:tcPr anchor="ctr"/>
                </a:tc>
                <a:tc rowSpan="2">
                  <a:txBody>
                    <a:bodyPr/>
                    <a:lstStyle/>
                    <a:p>
                      <a:r>
                        <a:rPr lang="en-US" dirty="0">
                          <a:latin typeface="Times New Roman" panose="02020603050405020304" pitchFamily="18" charset="0"/>
                          <a:cs typeface="Times New Roman" panose="02020603050405020304" pitchFamily="18" charset="0"/>
                        </a:rPr>
                        <a:t>DELETE</a:t>
                      </a:r>
                      <a:endParaRPr lang="en-IN"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diagnosticcenter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deletecenter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cid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deleting diagnostic Center by Admin</a:t>
                      </a:r>
                      <a:endParaRPr lang="en-IN"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437768"/>
                  </a:ext>
                </a:extLst>
              </a:tr>
              <a:tr h="836028">
                <a:tc vMerge="1">
                  <a:txBody>
                    <a:bodyPr/>
                    <a:lstStyle/>
                    <a:p>
                      <a:endParaRPr lang="en-IN" dirty="0"/>
                    </a:p>
                  </a:txBody>
                  <a:tcPr anchor="ctr"/>
                </a:tc>
                <a:tc vMerge="1">
                  <a:txBody>
                    <a:bodyPr/>
                    <a:lstStyle/>
                    <a:p>
                      <a:endParaRPr lang="en-IN" dirty="0"/>
                    </a:p>
                  </a:txBody>
                  <a:tcPr anchor="ctr"/>
                </a:tc>
                <a:tc vMerge="1">
                  <a:txBody>
                    <a:bodyPr/>
                    <a:lstStyle/>
                    <a:p>
                      <a:endParaRPr lang="en-IN" dirty="0"/>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diagnosticcenter</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deletetest</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cid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tid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For deleting tests in </a:t>
                      </a:r>
                      <a:r>
                        <a:rPr lang="en-US" dirty="0" err="1">
                          <a:latin typeface="Times New Roman" panose="02020603050405020304" pitchFamily="18" charset="0"/>
                          <a:cs typeface="Times New Roman" panose="02020603050405020304" pitchFamily="18" charset="0"/>
                        </a:rPr>
                        <a:t>diagnosticCenter</a:t>
                      </a:r>
                      <a:r>
                        <a:rPr lang="en-US" dirty="0">
                          <a:latin typeface="Times New Roman" panose="02020603050405020304" pitchFamily="18" charset="0"/>
                          <a:cs typeface="Times New Roman" panose="02020603050405020304" pitchFamily="18" charset="0"/>
                        </a:rPr>
                        <a:t> by Admin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81308"/>
                  </a:ext>
                </a:extLst>
              </a:tr>
              <a:tr h="585220">
                <a:tc rowSpan="4">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nchor="ctr"/>
                </a:tc>
                <a:tc rowSpan="4">
                  <a:txBody>
                    <a:bodyPr/>
                    <a:lstStyle/>
                    <a:p>
                      <a:r>
                        <a:rPr lang="en-US" dirty="0">
                          <a:latin typeface="Times New Roman" panose="02020603050405020304" pitchFamily="18" charset="0"/>
                          <a:cs typeface="Times New Roman" panose="02020603050405020304" pitchFamily="18" charset="0"/>
                        </a:rPr>
                        <a:t>Test</a:t>
                      </a:r>
                      <a:endParaRPr lang="en-IN" dirty="0">
                        <a:latin typeface="Times New Roman" panose="02020603050405020304" pitchFamily="18" charset="0"/>
                        <a:cs typeface="Times New Roman" panose="02020603050405020304" pitchFamily="18" charset="0"/>
                      </a:endParaRPr>
                    </a:p>
                  </a:txBody>
                  <a:tcPr anchor="ctr"/>
                </a:tc>
                <a:tc>
                  <a:txBody>
                    <a:bodyPr/>
                    <a:lstStyle/>
                    <a:p>
                      <a:r>
                        <a:rPr lang="en-US" dirty="0">
                          <a:latin typeface="Times New Roman" panose="02020603050405020304" pitchFamily="18" charset="0"/>
                          <a:cs typeface="Times New Roman" panose="02020603050405020304" pitchFamily="18" charset="0"/>
                        </a:rPr>
                        <a:t>POST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/v1/test/add/{</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adding tests in test table by Admin</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13317"/>
                  </a:ext>
                </a:extLst>
              </a:tr>
              <a:tr h="334411">
                <a:tc vMerge="1">
                  <a:txBody>
                    <a:bodyPr/>
                    <a:lstStyle/>
                    <a:p>
                      <a:endParaRPr lang="en-IN" dirty="0"/>
                    </a:p>
                  </a:txBody>
                  <a:tcPr anchor="ctr"/>
                </a:tc>
                <a:tc vMerge="1">
                  <a:txBody>
                    <a:bodyPr/>
                    <a:lstStyle/>
                    <a:p>
                      <a:endParaRPr lang="en-IN" dirty="0"/>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GET</a:t>
                      </a:r>
                      <a:endParaRPr lang="en-IN" dirty="0">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/v1/test/get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list of Tests</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903113"/>
                  </a:ext>
                </a:extLst>
              </a:tr>
              <a:tr h="33441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/v1/test/get/{id}</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list of Test by Id</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179756"/>
                  </a:ext>
                </a:extLst>
              </a:tr>
              <a:tr h="585220">
                <a:tc vMerge="1">
                  <a:txBody>
                    <a:bodyPr/>
                    <a:lstStyle/>
                    <a:p>
                      <a:endParaRPr lang="en-IN" dirty="0"/>
                    </a:p>
                  </a:txBody>
                  <a:tcPr anchor="ctr"/>
                </a:tc>
                <a:tc vMerge="1">
                  <a:txBody>
                    <a:bodyPr/>
                    <a:lstStyle/>
                    <a:p>
                      <a:endParaRPr lang="en-IN" dirty="0"/>
                    </a:p>
                  </a:txBody>
                  <a:tcPr anchor="ctr"/>
                </a:tc>
                <a:tc>
                  <a:txBody>
                    <a:bodyPr/>
                    <a:lstStyle/>
                    <a:p>
                      <a:r>
                        <a:rPr lang="en-US" dirty="0">
                          <a:latin typeface="Times New Roman" panose="02020603050405020304" pitchFamily="18" charset="0"/>
                          <a:cs typeface="Times New Roman" panose="02020603050405020304" pitchFamily="18" charset="0"/>
                        </a:rPr>
                        <a:t>DELETE</a:t>
                      </a:r>
                      <a:endParaRPr lang="en-IN"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api</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/v1/test/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deletetest</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userid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testid</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For Removing tests from test list by Admin </a:t>
                      </a:r>
                      <a:endParaRPr lang="en-IN"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11434"/>
                  </a:ext>
                </a:extLst>
              </a:tr>
            </a:tbl>
          </a:graphicData>
        </a:graphic>
      </p:graphicFrame>
    </p:spTree>
    <p:extLst>
      <p:ext uri="{BB962C8B-B14F-4D97-AF65-F5344CB8AC3E}">
        <p14:creationId xmlns:p14="http://schemas.microsoft.com/office/powerpoint/2010/main" val="359029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4112"/>
            <a:ext cx="12192000" cy="698643"/>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 Visual with Screenshots</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089061"/>
            <a:ext cx="10515600" cy="5305417"/>
          </a:xfrm>
        </p:spPr>
        <p:txBody>
          <a:bodyPr>
            <a:normAutofit/>
          </a:bodyPr>
          <a:lstStyle/>
          <a:p>
            <a:pPr marL="534988" algn="just"/>
            <a:r>
              <a:rPr lang="en-US" sz="2000" dirty="0">
                <a:latin typeface="Times New Roman" panose="02020603050405020304" pitchFamily="18" charset="0"/>
                <a:cs typeface="Times New Roman" panose="02020603050405020304" pitchFamily="18" charset="0"/>
              </a:rPr>
              <a:t>Running application</a:t>
            </a: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pic>
        <p:nvPicPr>
          <p:cNvPr id="7" name="Picture 6">
            <a:extLst>
              <a:ext uri="{FF2B5EF4-FFF2-40B4-BE49-F238E27FC236}">
                <a16:creationId xmlns:a16="http://schemas.microsoft.com/office/drawing/2014/main" id="{71D80F6E-8B5D-7FE9-D678-FB24671FADC2}"/>
              </a:ext>
            </a:extLst>
          </p:cNvPr>
          <p:cNvPicPr>
            <a:picLocks noChangeAspect="1"/>
          </p:cNvPicPr>
          <p:nvPr/>
        </p:nvPicPr>
        <p:blipFill rotWithShape="1">
          <a:blip r:embed="rId3"/>
          <a:srcRect l="420" t="5093" b="8914"/>
          <a:stretch/>
        </p:blipFill>
        <p:spPr>
          <a:xfrm>
            <a:off x="838200" y="1583274"/>
            <a:ext cx="10699679" cy="4651955"/>
          </a:xfrm>
          <a:prstGeom prst="rect">
            <a:avLst/>
          </a:prstGeom>
        </p:spPr>
      </p:pic>
    </p:spTree>
    <p:extLst>
      <p:ext uri="{BB962C8B-B14F-4D97-AF65-F5344CB8AC3E}">
        <p14:creationId xmlns:p14="http://schemas.microsoft.com/office/powerpoint/2010/main" val="405022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4112"/>
            <a:ext cx="12192000" cy="698643"/>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 Visual with Screenshots</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089061"/>
            <a:ext cx="10515600" cy="5305417"/>
          </a:xfrm>
        </p:spPr>
        <p:txBody>
          <a:bodyPr>
            <a:normAutofit/>
          </a:bodyPr>
          <a:lstStyle/>
          <a:p>
            <a:pPr marL="534988" algn="just"/>
            <a:r>
              <a:rPr lang="en-US" sz="2000" dirty="0">
                <a:latin typeface="Times New Roman" panose="02020603050405020304" pitchFamily="18" charset="0"/>
                <a:cs typeface="Times New Roman" panose="02020603050405020304" pitchFamily="18" charset="0"/>
              </a:rPr>
              <a:t>Request Configuration in Postman</a:t>
            </a: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pic>
        <p:nvPicPr>
          <p:cNvPr id="6" name="Picture 5">
            <a:extLst>
              <a:ext uri="{FF2B5EF4-FFF2-40B4-BE49-F238E27FC236}">
                <a16:creationId xmlns:a16="http://schemas.microsoft.com/office/drawing/2014/main" id="{251E661A-58D2-C60B-F425-CB31B207F406}"/>
              </a:ext>
            </a:extLst>
          </p:cNvPr>
          <p:cNvPicPr>
            <a:picLocks noChangeAspect="1"/>
          </p:cNvPicPr>
          <p:nvPr/>
        </p:nvPicPr>
        <p:blipFill rotWithShape="1">
          <a:blip r:embed="rId3"/>
          <a:srcRect l="33203" t="6759" r="4522" b="2248"/>
          <a:stretch/>
        </p:blipFill>
        <p:spPr>
          <a:xfrm>
            <a:off x="1232898" y="1479479"/>
            <a:ext cx="7664522" cy="5224409"/>
          </a:xfrm>
          <a:prstGeom prst="rect">
            <a:avLst/>
          </a:prstGeom>
        </p:spPr>
      </p:pic>
    </p:spTree>
    <p:extLst>
      <p:ext uri="{BB962C8B-B14F-4D97-AF65-F5344CB8AC3E}">
        <p14:creationId xmlns:p14="http://schemas.microsoft.com/office/powerpoint/2010/main" val="609580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4112"/>
            <a:ext cx="12192000" cy="739739"/>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 Visual with Screenshots</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130157"/>
            <a:ext cx="10515600" cy="5264321"/>
          </a:xfrm>
        </p:spPr>
        <p:txBody>
          <a:bodyPr>
            <a:normAutofit/>
          </a:bodyPr>
          <a:lstStyle/>
          <a:p>
            <a:pPr marL="534988" algn="just"/>
            <a:r>
              <a:rPr lang="en-US" sz="2000" dirty="0">
                <a:latin typeface="Times New Roman" panose="02020603050405020304" pitchFamily="18" charset="0"/>
                <a:cs typeface="Times New Roman" panose="02020603050405020304" pitchFamily="18" charset="0"/>
              </a:rPr>
              <a:t>PostgreSQL Interaction </a:t>
            </a: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5962964"/>
            <a:ext cx="2303142" cy="514892"/>
          </a:xfrm>
          <a:prstGeom prst="rect">
            <a:avLst/>
          </a:prstGeom>
        </p:spPr>
      </p:pic>
      <p:pic>
        <p:nvPicPr>
          <p:cNvPr id="6" name="Picture 5">
            <a:extLst>
              <a:ext uri="{FF2B5EF4-FFF2-40B4-BE49-F238E27FC236}">
                <a16:creationId xmlns:a16="http://schemas.microsoft.com/office/drawing/2014/main" id="{FD50695B-2D18-8A38-C1B2-36DADFA3215A}"/>
              </a:ext>
            </a:extLst>
          </p:cNvPr>
          <p:cNvPicPr>
            <a:picLocks noChangeAspect="1"/>
          </p:cNvPicPr>
          <p:nvPr/>
        </p:nvPicPr>
        <p:blipFill rotWithShape="1">
          <a:blip r:embed="rId3"/>
          <a:srcRect l="4045" t="7940" b="28330"/>
          <a:stretch/>
        </p:blipFill>
        <p:spPr>
          <a:xfrm>
            <a:off x="381400" y="1479477"/>
            <a:ext cx="11698840" cy="4400109"/>
          </a:xfrm>
          <a:prstGeom prst="rect">
            <a:avLst/>
          </a:prstGeom>
        </p:spPr>
      </p:pic>
    </p:spTree>
    <p:extLst>
      <p:ext uri="{BB962C8B-B14F-4D97-AF65-F5344CB8AC3E}">
        <p14:creationId xmlns:p14="http://schemas.microsoft.com/office/powerpoint/2010/main" val="156917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51930"/>
            <a:ext cx="12191999" cy="675930"/>
          </a:xfrm>
          <a:solidFill>
            <a:schemeClr val="tx1"/>
          </a:solidFill>
        </p:spPr>
        <p:txBody>
          <a:bodyPr anchor="ct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CONTENTS</a:t>
            </a:r>
            <a:endParaRPr lang="en-IN" sz="2400" b="1" dirty="0">
              <a:solidFill>
                <a:schemeClr val="bg1"/>
              </a:solidFill>
              <a:latin typeface="Times New Roman" panose="02020603050405020304" pitchFamily="18" charset="0"/>
              <a:cs typeface="Times New Roman" panose="02020603050405020304" pitchFamily="18" charset="0"/>
            </a:endParaRPr>
          </a:p>
        </p:txBody>
      </p:sp>
      <p:cxnSp>
        <p:nvCxnSpPr>
          <p:cNvPr id="32"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81271" y="1164164"/>
            <a:ext cx="7031161" cy="5256153"/>
          </a:xfrm>
        </p:spPr>
        <p:txBody>
          <a:bodyPr>
            <a:noAutofit/>
          </a:bodyPr>
          <a:lstStyle/>
          <a:p>
            <a:r>
              <a:rPr lang="en-US" sz="1800" dirty="0">
                <a:latin typeface="Times New Roman" panose="02020603050405020304" pitchFamily="18" charset="0"/>
                <a:cs typeface="Times New Roman" panose="02020603050405020304" pitchFamily="18" charset="0"/>
              </a:rPr>
              <a:t>Introduction</a:t>
            </a:r>
          </a:p>
          <a:p>
            <a:r>
              <a:rPr lang="en-US" sz="1800" dirty="0">
                <a:latin typeface="Times New Roman" panose="02020603050405020304" pitchFamily="18" charset="0"/>
                <a:cs typeface="Times New Roman" panose="02020603050405020304" pitchFamily="18" charset="0"/>
              </a:rPr>
              <a:t>Tech Stack Overview</a:t>
            </a:r>
          </a:p>
          <a:p>
            <a:r>
              <a:rPr lang="en-IN" sz="1800" dirty="0">
                <a:latin typeface="Times New Roman" panose="02020603050405020304" pitchFamily="18" charset="0"/>
                <a:cs typeface="Times New Roman" panose="02020603050405020304" pitchFamily="18" charset="0"/>
              </a:rPr>
              <a:t>Use Case Diagram</a:t>
            </a:r>
          </a:p>
          <a:p>
            <a:pPr marL="627063" indent="-266700">
              <a:buFont typeface="Courier New" panose="02070309020205020404" pitchFamily="49" charset="0"/>
              <a:buChar char="o"/>
            </a:pPr>
            <a:r>
              <a:rPr lang="en-IN" sz="1800" dirty="0">
                <a:latin typeface="Times New Roman" panose="02020603050405020304" pitchFamily="18" charset="0"/>
                <a:cs typeface="Times New Roman" panose="02020603050405020304" pitchFamily="18" charset="0"/>
              </a:rPr>
              <a:t>Customer</a:t>
            </a:r>
          </a:p>
          <a:p>
            <a:pPr marL="627063" indent="-266700">
              <a:buFont typeface="Courier New" panose="02070309020205020404" pitchFamily="49" charset="0"/>
              <a:buChar char="o"/>
            </a:pPr>
            <a:r>
              <a:rPr lang="en-IN" sz="1800" dirty="0">
                <a:latin typeface="Times New Roman" panose="02020603050405020304" pitchFamily="18" charset="0"/>
                <a:cs typeface="Times New Roman" panose="02020603050405020304" pitchFamily="18" charset="0"/>
              </a:rPr>
              <a:t>Admin</a:t>
            </a:r>
          </a:p>
          <a:p>
            <a:r>
              <a:rPr lang="en-IN" sz="1800" dirty="0">
                <a:latin typeface="Times New Roman" panose="02020603050405020304" pitchFamily="18" charset="0"/>
                <a:cs typeface="Times New Roman" panose="02020603050405020304" pitchFamily="18" charset="0"/>
              </a:rPr>
              <a:t>Class Diagram</a:t>
            </a:r>
          </a:p>
          <a:p>
            <a:r>
              <a:rPr lang="en-IN" sz="1800" dirty="0">
                <a:latin typeface="Times New Roman" panose="02020603050405020304" pitchFamily="18" charset="0"/>
                <a:cs typeface="Times New Roman" panose="02020603050405020304" pitchFamily="18" charset="0"/>
              </a:rPr>
              <a:t>Application Architecture</a:t>
            </a:r>
          </a:p>
          <a:p>
            <a:r>
              <a:rPr lang="en-IN" sz="1800" dirty="0">
                <a:latin typeface="Times New Roman" panose="02020603050405020304" pitchFamily="18" charset="0"/>
                <a:cs typeface="Times New Roman" panose="02020603050405020304" pitchFamily="18" charset="0"/>
              </a:rPr>
              <a:t>Architecture layers in action </a:t>
            </a:r>
          </a:p>
          <a:p>
            <a:pPr marL="534988" indent="-266700">
              <a:buNone/>
            </a:pPr>
            <a:r>
              <a:rPr lang="en-IN" sz="1800" dirty="0">
                <a:latin typeface="Times New Roman" panose="02020603050405020304" pitchFamily="18" charset="0"/>
                <a:cs typeface="Times New Roman" panose="02020603050405020304" pitchFamily="18" charset="0"/>
              </a:rPr>
              <a:t>– Entity, Repository, Service, Controller, </a:t>
            </a:r>
            <a:r>
              <a:rPr lang="en-IN" sz="1800" dirty="0" err="1">
                <a:latin typeface="Times New Roman" panose="02020603050405020304" pitchFamily="18" charset="0"/>
                <a:cs typeface="Times New Roman" panose="02020603050405020304" pitchFamily="18" charset="0"/>
              </a:rPr>
              <a:t>Dto</a:t>
            </a:r>
            <a:r>
              <a:rPr lang="en-IN" sz="1800" dirty="0">
                <a:latin typeface="Times New Roman" panose="02020603050405020304" pitchFamily="18" charset="0"/>
                <a:cs typeface="Times New Roman" panose="02020603050405020304" pitchFamily="18" charset="0"/>
              </a:rPr>
              <a:t>, Exception</a:t>
            </a:r>
          </a:p>
          <a:p>
            <a:r>
              <a:rPr lang="en-IN" sz="1800" dirty="0">
                <a:latin typeface="Times New Roman" panose="02020603050405020304" pitchFamily="18" charset="0"/>
                <a:cs typeface="Times New Roman" panose="02020603050405020304" pitchFamily="18" charset="0"/>
              </a:rPr>
              <a:t>API’s Used</a:t>
            </a:r>
          </a:p>
          <a:p>
            <a:r>
              <a:rPr lang="en-IN" sz="1800" dirty="0">
                <a:latin typeface="Times New Roman" panose="02020603050405020304" pitchFamily="18" charset="0"/>
                <a:cs typeface="Times New Roman" panose="02020603050405020304" pitchFamily="18" charset="0"/>
              </a:rPr>
              <a:t>A Visual with Screenshots</a:t>
            </a:r>
          </a:p>
          <a:p>
            <a:pPr marL="266700" indent="0">
              <a:buNone/>
              <a:tabLst>
                <a:tab pos="1798638" algn="l"/>
              </a:tabLst>
            </a:pPr>
            <a:r>
              <a:rPr lang="en-IN" sz="1800" dirty="0">
                <a:latin typeface="Times New Roman" panose="02020603050405020304" pitchFamily="18" charset="0"/>
                <a:cs typeface="Times New Roman" panose="02020603050405020304" pitchFamily="18" charset="0"/>
              </a:rPr>
              <a:t>- Postman, PostgreSQL</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pPr marL="360363" indent="0">
              <a:buNone/>
            </a:pPr>
            <a:endParaRPr lang="en-IN" sz="1800" dirty="0">
              <a:latin typeface="Times New Roman" panose="02020603050405020304" pitchFamily="18" charset="0"/>
              <a:cs typeface="Times New Roman" panose="02020603050405020304" pitchFamily="18" charset="0"/>
            </a:endParaRPr>
          </a:p>
        </p:txBody>
      </p:sp>
      <p:sp>
        <p:nvSpPr>
          <p:cNvPr id="38" name="Rectangle 12">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7" descr="Database">
            <a:extLst>
              <a:ext uri="{FF2B5EF4-FFF2-40B4-BE49-F238E27FC236}">
                <a16:creationId xmlns:a16="http://schemas.microsoft.com/office/drawing/2014/main" id="{84BE8BC3-B185-AC15-7C48-3C8F4C2A78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Tree>
    <p:extLst>
      <p:ext uri="{BB962C8B-B14F-4D97-AF65-F5344CB8AC3E}">
        <p14:creationId xmlns:p14="http://schemas.microsoft.com/office/powerpoint/2010/main" val="526898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1130157"/>
            <a:ext cx="10515600" cy="5264321"/>
          </a:xfrm>
        </p:spPr>
        <p:txBody>
          <a:bodyPr>
            <a:normAutofit/>
          </a:bodyPr>
          <a:lstStyle/>
          <a:p>
            <a:pPr marL="306388" indent="0" algn="just">
              <a:buNone/>
            </a:pPr>
            <a:r>
              <a:rPr lang="en-US" sz="2000" dirty="0"/>
              <a:t> </a:t>
            </a: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2" name="Rectangle 1">
            <a:extLst>
              <a:ext uri="{FF2B5EF4-FFF2-40B4-BE49-F238E27FC236}">
                <a16:creationId xmlns:a16="http://schemas.microsoft.com/office/drawing/2014/main" id="{AF1CDF5B-25E6-E4AF-0A98-18B7B57FC395}"/>
              </a:ext>
            </a:extLst>
          </p:cNvPr>
          <p:cNvSpPr/>
          <p:nvPr/>
        </p:nvSpPr>
        <p:spPr>
          <a:xfrm>
            <a:off x="564057" y="836153"/>
            <a:ext cx="10630253" cy="4339650"/>
          </a:xfrm>
          <a:prstGeom prst="rect">
            <a:avLst/>
          </a:prstGeom>
          <a:noFill/>
        </p:spPr>
        <p:txBody>
          <a:bodyPr wrap="square" lIns="91440" tIns="45720" rIns="91440" bIns="45720">
            <a:spAutoFit/>
          </a:bodyPr>
          <a:lstStyle/>
          <a:p>
            <a:pPr algn="ctr"/>
            <a:r>
              <a:rPr lang="en-US" sz="13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THANK YOU</a:t>
            </a:r>
          </a:p>
        </p:txBody>
      </p:sp>
    </p:spTree>
    <p:extLst>
      <p:ext uri="{BB962C8B-B14F-4D97-AF65-F5344CB8AC3E}">
        <p14:creationId xmlns:p14="http://schemas.microsoft.com/office/powerpoint/2010/main" val="565262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64388"/>
            <a:ext cx="12192000" cy="803573"/>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INTRODUCTION</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38200" y="967961"/>
            <a:ext cx="10515600" cy="4351338"/>
          </a:xfrm>
        </p:spPr>
        <p:txBody>
          <a:bodyPr>
            <a:normAutofit fontScale="92500" lnSpcReduction="20000"/>
          </a:bodyPr>
          <a:lstStyle/>
          <a:p>
            <a:pPr marL="430530" marR="481965" indent="0" algn="just">
              <a:lnSpc>
                <a:spcPct val="150000"/>
              </a:lnSpc>
              <a:spcBef>
                <a:spcPts val="235"/>
              </a:spcBef>
              <a:buNone/>
            </a:pPr>
            <a:r>
              <a:rPr lang="en-US" sz="2400" b="1" u="sng" dirty="0">
                <a:solidFill>
                  <a:srgbClr val="211C21"/>
                </a:solidFill>
                <a:latin typeface="Times New Roman" panose="02020603050405020304" pitchFamily="18" charset="0"/>
                <a:ea typeface="Arial" panose="020B0604020202020204" pitchFamily="34" charset="0"/>
                <a:cs typeface="Times New Roman" panose="02020603050405020304" pitchFamily="18" charset="0"/>
              </a:rPr>
              <a:t>OVERVIEW</a:t>
            </a:r>
            <a:endParaRPr lang="en-US" sz="2400" b="1" u="sng" dirty="0">
              <a:solidFill>
                <a:srgbClr val="211C21"/>
              </a:solidFill>
              <a:effectLst/>
              <a:latin typeface="Times New Roman" panose="02020603050405020304" pitchFamily="18" charset="0"/>
              <a:ea typeface="Arial" panose="020B0604020202020204" pitchFamily="34" charset="0"/>
              <a:cs typeface="Times New Roman" panose="02020603050405020304" pitchFamily="18" charset="0"/>
            </a:endParaRPr>
          </a:p>
          <a:p>
            <a:pPr marL="719138" marR="481965" indent="-285750">
              <a:lnSpc>
                <a:spcPct val="150000"/>
              </a:lnSpc>
              <a:spcBef>
                <a:spcPts val="235"/>
              </a:spcBef>
            </a:pPr>
            <a:r>
              <a:rPr lang="en-US" sz="1900" dirty="0">
                <a:latin typeface="Times New Roman" panose="02020603050405020304" pitchFamily="18" charset="0"/>
                <a:cs typeface="Times New Roman" panose="02020603050405020304" pitchFamily="18" charset="0"/>
              </a:rPr>
              <a:t>This system consists of various diagnostic centers, with their own tests in which the customers can opt for. The system should be accessible to two types of users, namely admin and customer.</a:t>
            </a:r>
            <a:endParaRPr lang="en-IN" sz="1900" dirty="0">
              <a:latin typeface="Times New Roman" panose="02020603050405020304" pitchFamily="18" charset="0"/>
              <a:cs typeface="Times New Roman" panose="02020603050405020304" pitchFamily="18" charset="0"/>
            </a:endParaRPr>
          </a:p>
          <a:p>
            <a:pPr marL="719138" marR="481965" indent="-285750">
              <a:lnSpc>
                <a:spcPct val="150000"/>
              </a:lnSpc>
              <a:spcBef>
                <a:spcPts val="235"/>
              </a:spcBef>
            </a:pPr>
            <a:r>
              <a:rPr lang="en-US" sz="1900" dirty="0">
                <a:latin typeface="Times New Roman" panose="02020603050405020304" pitchFamily="18" charset="0"/>
                <a:cs typeface="Times New Roman" panose="02020603050405020304" pitchFamily="18" charset="0"/>
              </a:rPr>
              <a:t>Admin can control over adding, removing and updating diagnostic centers and the tests under them.</a:t>
            </a:r>
            <a:endParaRPr lang="en-IN" sz="1900" dirty="0">
              <a:latin typeface="Times New Roman" panose="02020603050405020304" pitchFamily="18" charset="0"/>
              <a:cs typeface="Times New Roman" panose="02020603050405020304" pitchFamily="18" charset="0"/>
            </a:endParaRPr>
          </a:p>
          <a:p>
            <a:pPr marL="719138" marR="481965" indent="-285750">
              <a:lnSpc>
                <a:spcPct val="150000"/>
              </a:lnSpc>
              <a:spcBef>
                <a:spcPts val="235"/>
              </a:spcBef>
            </a:pPr>
            <a:r>
              <a:rPr lang="en-US" sz="1900" dirty="0">
                <a:latin typeface="Times New Roman" panose="02020603050405020304" pitchFamily="18" charset="0"/>
                <a:cs typeface="Times New Roman" panose="02020603050405020304" pitchFamily="18" charset="0"/>
              </a:rPr>
              <a:t>Customer makes an appointment for the test in particular diagnostic center. The appointment will be confirmed only after the admin approves it.</a:t>
            </a:r>
          </a:p>
          <a:p>
            <a:pPr marL="430530" marR="481965" indent="0" algn="just">
              <a:lnSpc>
                <a:spcPct val="150000"/>
              </a:lnSpc>
              <a:spcBef>
                <a:spcPts val="235"/>
              </a:spcBef>
              <a:buNone/>
            </a:pPr>
            <a:endParaRPr lang="en-IN" sz="1800" dirty="0">
              <a:solidFill>
                <a:srgbClr val="211C21"/>
              </a:solidFill>
              <a:latin typeface="Times New Roman" panose="02020603050405020304" pitchFamily="18" charset="0"/>
              <a:cs typeface="Times New Roman" panose="02020603050405020304" pitchFamily="18" charset="0"/>
            </a:endParaRPr>
          </a:p>
          <a:p>
            <a:pPr marL="430530" marR="481965" indent="0" algn="just">
              <a:lnSpc>
                <a:spcPct val="150000"/>
              </a:lnSpc>
              <a:spcBef>
                <a:spcPts val="235"/>
              </a:spcBef>
              <a:buNone/>
            </a:pPr>
            <a:r>
              <a:rPr lang="en-IN" sz="2400" b="1" u="sng" dirty="0">
                <a:solidFill>
                  <a:srgbClr val="211C21"/>
                </a:solidFill>
                <a:latin typeface="Times New Roman" panose="02020603050405020304" pitchFamily="18" charset="0"/>
                <a:cs typeface="Times New Roman" panose="02020603050405020304" pitchFamily="18" charset="0"/>
              </a:rPr>
              <a:t>PURPOSE</a:t>
            </a:r>
          </a:p>
          <a:p>
            <a:pPr marL="716280" marR="481965" indent="-285750" algn="just">
              <a:lnSpc>
                <a:spcPct val="150000"/>
              </a:lnSpc>
              <a:spcBef>
                <a:spcPts val="235"/>
              </a:spcBef>
            </a:pPr>
            <a:r>
              <a:rPr lang="en-US" sz="1900" dirty="0">
                <a:latin typeface="Times New Roman" panose="02020603050405020304" pitchFamily="18" charset="0"/>
                <a:cs typeface="Times New Roman" panose="02020603050405020304" pitchFamily="18" charset="0"/>
              </a:rPr>
              <a:t>Optimizing Healthcare Access: Revolutionizing Diagnostic Test Appointments for Enhanced Patient Convenience and Efficient Resource Management</a:t>
            </a:r>
            <a:endParaRPr lang="en-IN" sz="1900" dirty="0">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Tree>
    <p:extLst>
      <p:ext uri="{BB962C8B-B14F-4D97-AF65-F5344CB8AC3E}">
        <p14:creationId xmlns:p14="http://schemas.microsoft.com/office/powerpoint/2010/main" val="423585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 name="Rectangle 2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38986"/>
            <a:ext cx="12191999" cy="731440"/>
          </a:xfrm>
          <a:solidFill>
            <a:schemeClr val="tx1"/>
          </a:solidFill>
        </p:spPr>
        <p:txBody>
          <a:bodyPr>
            <a:normAutofit/>
          </a:bodyPr>
          <a:lstStyle/>
          <a:p>
            <a:pPr marL="457200" indent="-457200">
              <a:buFont typeface="Wingdings" panose="05000000000000000000" pitchFamily="2" charset="2"/>
              <a:buChar char="Ø"/>
            </a:pPr>
            <a:r>
              <a:rPr lang="en-US" sz="2400" b="1" i="0" dirty="0">
                <a:solidFill>
                  <a:schemeClr val="bg1"/>
                </a:solidFill>
                <a:effectLst/>
                <a:latin typeface="Times New Roman" panose="02020603050405020304" pitchFamily="18" charset="0"/>
                <a:cs typeface="Times New Roman" panose="02020603050405020304" pitchFamily="18" charset="0"/>
              </a:rPr>
              <a:t>Tech Stack Overview</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62" name="Freeform: Shape 25">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1AA10FF1-2777-4F07-B182-1D56D63D029D}"/>
              </a:ext>
            </a:extLst>
          </p:cNvPr>
          <p:cNvSpPr>
            <a:spLocks noGrp="1"/>
          </p:cNvSpPr>
          <p:nvPr>
            <p:ph idx="1"/>
          </p:nvPr>
        </p:nvSpPr>
        <p:spPr>
          <a:xfrm>
            <a:off x="891660" y="968080"/>
            <a:ext cx="6110072" cy="5222869"/>
          </a:xfrm>
        </p:spPr>
        <p:txBody>
          <a:bodyPr>
            <a:noAutofit/>
          </a:bodyPr>
          <a:lstStyle/>
          <a:p>
            <a:pPr marL="0" indent="0">
              <a:buNone/>
            </a:pPr>
            <a:r>
              <a:rPr lang="en-US" sz="2000" b="1" i="0" dirty="0">
                <a:effectLst/>
                <a:latin typeface="Times New Roman" panose="02020603050405020304" pitchFamily="18" charset="0"/>
                <a:cs typeface="Times New Roman" panose="02020603050405020304" pitchFamily="18" charset="0"/>
              </a:rPr>
              <a:t>Exploring the Technologies Employed in Our Project</a:t>
            </a:r>
          </a:p>
          <a:p>
            <a:pPr marL="534988" indent="-268288">
              <a:tabLst>
                <a:tab pos="452438" algn="l"/>
              </a:tabLst>
            </a:pPr>
            <a:r>
              <a:rPr lang="en-US" sz="1800" dirty="0">
                <a:latin typeface="Times New Roman" panose="02020603050405020304" pitchFamily="18" charset="0"/>
                <a:cs typeface="Times New Roman" panose="02020603050405020304" pitchFamily="18" charset="0"/>
              </a:rPr>
              <a:t>JDK 17  </a:t>
            </a:r>
          </a:p>
          <a:p>
            <a:pPr marL="534988" indent="-268288">
              <a:tabLst>
                <a:tab pos="452438" algn="l"/>
              </a:tabLst>
            </a:pPr>
            <a:r>
              <a:rPr lang="en-US" sz="1800" dirty="0">
                <a:latin typeface="Times New Roman" panose="02020603050405020304" pitchFamily="18" charset="0"/>
                <a:cs typeface="Times New Roman" panose="02020603050405020304" pitchFamily="18" charset="0"/>
              </a:rPr>
              <a:t>Spring Boot </a:t>
            </a:r>
          </a:p>
          <a:p>
            <a:pPr marL="534988" indent="-268288">
              <a:tabLst>
                <a:tab pos="452438" algn="l"/>
              </a:tabLst>
            </a:pPr>
            <a:r>
              <a:rPr lang="en-US" sz="1800" dirty="0">
                <a:latin typeface="Times New Roman" panose="02020603050405020304" pitchFamily="18" charset="0"/>
                <a:cs typeface="Times New Roman" panose="02020603050405020304" pitchFamily="18" charset="0"/>
              </a:rPr>
              <a:t>Postman</a:t>
            </a:r>
          </a:p>
          <a:p>
            <a:pPr marL="534988" indent="-268288">
              <a:tabLst>
                <a:tab pos="452438" algn="l"/>
              </a:tabLst>
            </a:pPr>
            <a:r>
              <a:rPr lang="en-US" sz="1800" dirty="0">
                <a:latin typeface="Times New Roman" panose="02020603050405020304" pitchFamily="18" charset="0"/>
                <a:cs typeface="Times New Roman" panose="02020603050405020304" pitchFamily="18" charset="0"/>
              </a:rPr>
              <a:t>PostgreSQL</a:t>
            </a:r>
          </a:p>
          <a:p>
            <a:pPr marL="266700" indent="0">
              <a:buNone/>
              <a:tabLst>
                <a:tab pos="452438" algn="l"/>
              </a:tabLst>
            </a:pPr>
            <a:r>
              <a:rPr lang="en-US" sz="1800" b="1" u="sng" dirty="0">
                <a:latin typeface="Times New Roman" panose="02020603050405020304" pitchFamily="18" charset="0"/>
                <a:cs typeface="Times New Roman" panose="02020603050405020304" pitchFamily="18" charset="0"/>
              </a:rPr>
              <a:t>PROJECT:</a:t>
            </a:r>
          </a:p>
          <a:p>
            <a:pPr marL="266700" indent="0">
              <a:tabLst>
                <a:tab pos="452438" algn="l"/>
              </a:tabLst>
            </a:pPr>
            <a:r>
              <a:rPr lang="en-US" sz="1800" dirty="0">
                <a:latin typeface="Times New Roman" panose="02020603050405020304" pitchFamily="18" charset="0"/>
                <a:cs typeface="Times New Roman" panose="02020603050405020304" pitchFamily="18" charset="0"/>
              </a:rPr>
              <a:t>Maven</a:t>
            </a:r>
          </a:p>
          <a:p>
            <a:pPr marL="266700" indent="0">
              <a:buNone/>
              <a:tabLst>
                <a:tab pos="452438" algn="l"/>
              </a:tabLst>
            </a:pPr>
            <a:r>
              <a:rPr lang="en-US" sz="1800" b="1" u="sng" dirty="0">
                <a:latin typeface="Times New Roman" panose="02020603050405020304" pitchFamily="18" charset="0"/>
                <a:cs typeface="Times New Roman" panose="02020603050405020304" pitchFamily="18" charset="0"/>
              </a:rPr>
              <a:t>DEPENDENCIES USED IN SPRING BOOT :</a:t>
            </a:r>
          </a:p>
          <a:p>
            <a:pPr marL="552450" indent="-285750">
              <a:tabLst>
                <a:tab pos="452438" algn="l"/>
              </a:tabLst>
            </a:pPr>
            <a:r>
              <a:rPr lang="en-US" sz="1800" dirty="0">
                <a:latin typeface="Times New Roman" panose="02020603050405020304" pitchFamily="18" charset="0"/>
                <a:cs typeface="Times New Roman" panose="02020603050405020304" pitchFamily="18" charset="0"/>
              </a:rPr>
              <a:t>Spring Web</a:t>
            </a:r>
          </a:p>
          <a:p>
            <a:pPr marL="552450" indent="-285750">
              <a:tabLst>
                <a:tab pos="452438" algn="l"/>
              </a:tabLst>
            </a:pPr>
            <a:r>
              <a:rPr lang="en-US" sz="1800" dirty="0">
                <a:latin typeface="Times New Roman" panose="02020603050405020304" pitchFamily="18" charset="0"/>
                <a:cs typeface="Times New Roman" panose="02020603050405020304" pitchFamily="18" charset="0"/>
              </a:rPr>
              <a:t>Spring Boot </a:t>
            </a:r>
            <a:r>
              <a:rPr lang="en-US" sz="1800" dirty="0" err="1">
                <a:latin typeface="Times New Roman" panose="02020603050405020304" pitchFamily="18" charset="0"/>
                <a:cs typeface="Times New Roman" panose="02020603050405020304" pitchFamily="18" charset="0"/>
              </a:rPr>
              <a:t>DevTools</a:t>
            </a:r>
            <a:endParaRPr lang="en-US" sz="1800" dirty="0">
              <a:latin typeface="Times New Roman" panose="02020603050405020304" pitchFamily="18" charset="0"/>
              <a:cs typeface="Times New Roman" panose="02020603050405020304" pitchFamily="18" charset="0"/>
            </a:endParaRPr>
          </a:p>
          <a:p>
            <a:pPr marL="552450" indent="-285750">
              <a:tabLst>
                <a:tab pos="452438" algn="l"/>
              </a:tabLst>
            </a:pPr>
            <a:r>
              <a:rPr lang="en-US" sz="1800" dirty="0">
                <a:latin typeface="Times New Roman" panose="02020603050405020304" pitchFamily="18" charset="0"/>
                <a:cs typeface="Times New Roman" panose="02020603050405020304" pitchFamily="18" charset="0"/>
              </a:rPr>
              <a:t>Spring DATA JPA</a:t>
            </a:r>
          </a:p>
          <a:p>
            <a:pPr marL="552450" indent="-285750">
              <a:tabLst>
                <a:tab pos="452438" algn="l"/>
              </a:tabLst>
            </a:pPr>
            <a:r>
              <a:rPr lang="en-US" sz="1800" dirty="0">
                <a:latin typeface="Times New Roman" panose="02020603050405020304" pitchFamily="18" charset="0"/>
                <a:cs typeface="Times New Roman" panose="02020603050405020304" pitchFamily="18" charset="0"/>
              </a:rPr>
              <a:t>PostgreSQL Driver</a:t>
            </a:r>
          </a:p>
          <a:p>
            <a:pPr marL="552450" indent="-285750">
              <a:tabLst>
                <a:tab pos="452438" algn="l"/>
              </a:tabLst>
            </a:pPr>
            <a:r>
              <a:rPr lang="en-US" sz="1800" dirty="0">
                <a:latin typeface="Times New Roman" panose="02020603050405020304" pitchFamily="18" charset="0"/>
                <a:cs typeface="Times New Roman" panose="02020603050405020304" pitchFamily="18" charset="0"/>
              </a:rPr>
              <a:t>Model Mapper</a:t>
            </a:r>
          </a:p>
          <a:p>
            <a:pPr marL="552450" indent="-285750">
              <a:tabLst>
                <a:tab pos="452438" algn="l"/>
              </a:tabLst>
            </a:pPr>
            <a:r>
              <a:rPr lang="en-US" sz="1800" dirty="0">
                <a:latin typeface="Times New Roman" panose="02020603050405020304" pitchFamily="18" charset="0"/>
                <a:cs typeface="Times New Roman" panose="02020603050405020304" pitchFamily="18" charset="0"/>
              </a:rPr>
              <a:t>UUID</a:t>
            </a:r>
          </a:p>
        </p:txBody>
      </p:sp>
      <p:pic>
        <p:nvPicPr>
          <p:cNvPr id="19" name="Picture 18" descr="A white figure in a helmet&#10;&#10;Description automatically generated">
            <a:extLst>
              <a:ext uri="{FF2B5EF4-FFF2-40B4-BE49-F238E27FC236}">
                <a16:creationId xmlns:a16="http://schemas.microsoft.com/office/drawing/2014/main" id="{9CD17C52-012F-819F-B07A-E252DEC0A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393" y="1541732"/>
            <a:ext cx="1730339" cy="1730339"/>
          </a:xfrm>
          <a:prstGeom prst="rect">
            <a:avLst/>
          </a:prstGeom>
        </p:spPr>
      </p:pic>
      <p:pic>
        <p:nvPicPr>
          <p:cNvPr id="9" name="Picture 8" descr="A logo of a coffee cup&#10;&#10;Description automatically generated">
            <a:extLst>
              <a:ext uri="{FF2B5EF4-FFF2-40B4-BE49-F238E27FC236}">
                <a16:creationId xmlns:a16="http://schemas.microsoft.com/office/drawing/2014/main" id="{9BB9BC12-D177-7B9C-8121-B1EA59C53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5465" y="1541732"/>
            <a:ext cx="1730339" cy="1730339"/>
          </a:xfrm>
          <a:prstGeom prst="rect">
            <a:avLst/>
          </a:prstGeom>
        </p:spPr>
      </p:pic>
      <p:pic>
        <p:nvPicPr>
          <p:cNvPr id="17" name="Picture 16" descr="A blue elephant with white outline&#10;&#10;Description automatically generated">
            <a:extLst>
              <a:ext uri="{FF2B5EF4-FFF2-40B4-BE49-F238E27FC236}">
                <a16:creationId xmlns:a16="http://schemas.microsoft.com/office/drawing/2014/main" id="{22FD12B4-92C6-4E96-931D-675481D45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392" y="3579515"/>
            <a:ext cx="1730339" cy="1580376"/>
          </a:xfrm>
          <a:prstGeom prst="rect">
            <a:avLst/>
          </a:prstGeom>
        </p:spPr>
      </p:pic>
      <p:pic>
        <p:nvPicPr>
          <p:cNvPr id="13" name="Picture 12" descr="A colorful feather with black background&#10;&#10;Description automatically generated">
            <a:extLst>
              <a:ext uri="{FF2B5EF4-FFF2-40B4-BE49-F238E27FC236}">
                <a16:creationId xmlns:a16="http://schemas.microsoft.com/office/drawing/2014/main" id="{E8A39C8D-8287-996E-DD93-01DD63187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5465" y="3579515"/>
            <a:ext cx="1730339" cy="848936"/>
          </a:xfrm>
          <a:prstGeom prst="rect">
            <a:avLst/>
          </a:prstGeom>
        </p:spPr>
      </p:pic>
      <p:sp>
        <p:nvSpPr>
          <p:cNvPr id="63" name="Freeform: Shape 27">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Tree>
    <p:extLst>
      <p:ext uri="{BB962C8B-B14F-4D97-AF65-F5344CB8AC3E}">
        <p14:creationId xmlns:p14="http://schemas.microsoft.com/office/powerpoint/2010/main" val="234210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9439"/>
            <a:ext cx="12192000" cy="733307"/>
          </a:xfrm>
          <a:solidFill>
            <a:schemeClr val="tx1"/>
          </a:solidFill>
        </p:spPr>
        <p:txBody>
          <a:bodyPr>
            <a:normAutofit/>
          </a:bodyPr>
          <a:lstStyle/>
          <a:p>
            <a:pPr marL="457200" indent="-457200">
              <a:lnSpc>
                <a:spcPct val="1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USE CASE DIAGRAM:</a:t>
            </a:r>
            <a:endParaRPr lang="en-IN" sz="2400" b="1" u="sng" dirty="0">
              <a:solidFill>
                <a:schemeClr val="bg1"/>
              </a:solidFill>
              <a:latin typeface="Times New Roman" panose="02020603050405020304" pitchFamily="18" charset="0"/>
              <a:cs typeface="Times New Roman" panose="02020603050405020304" pitchFamily="18" charset="0"/>
            </a:endParaRPr>
          </a:p>
        </p:txBody>
      </p:sp>
      <p:pic>
        <p:nvPicPr>
          <p:cNvPr id="6" name="Content Placeholder 5" descr="A group of people with different colored faces&#10;&#10;Description automatically generated">
            <a:extLst>
              <a:ext uri="{FF2B5EF4-FFF2-40B4-BE49-F238E27FC236}">
                <a16:creationId xmlns:a16="http://schemas.microsoft.com/office/drawing/2014/main" id="{EF4C9B85-B523-ED4B-E52E-B789AF0CE9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507" y="3042817"/>
            <a:ext cx="1382698" cy="1402665"/>
          </a:xfrm>
        </p:spPr>
      </p:pic>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cxnSp>
        <p:nvCxnSpPr>
          <p:cNvPr id="8" name="Straight Arrow Connector 7">
            <a:extLst>
              <a:ext uri="{FF2B5EF4-FFF2-40B4-BE49-F238E27FC236}">
                <a16:creationId xmlns:a16="http://schemas.microsoft.com/office/drawing/2014/main" id="{29D60F42-3257-3941-EBEC-692985D6F51D}"/>
              </a:ext>
            </a:extLst>
          </p:cNvPr>
          <p:cNvCxnSpPr>
            <a:cxnSpLocks/>
            <a:stCxn id="6" idx="3"/>
            <a:endCxn id="9" idx="2"/>
          </p:cNvCxnSpPr>
          <p:nvPr/>
        </p:nvCxnSpPr>
        <p:spPr>
          <a:xfrm flipV="1">
            <a:off x="2643205" y="1417175"/>
            <a:ext cx="4055979" cy="23269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A198E6F6-D121-B8E5-8575-93A51A3CB2F9}"/>
              </a:ext>
            </a:extLst>
          </p:cNvPr>
          <p:cNvSpPr/>
          <p:nvPr/>
        </p:nvSpPr>
        <p:spPr>
          <a:xfrm>
            <a:off x="6699184" y="1101803"/>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REGISTER</a:t>
            </a:r>
            <a:endParaRPr lang="en-IN"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299B2339-72A6-1320-3F5E-D36F6C60EC82}"/>
              </a:ext>
            </a:extLst>
          </p:cNvPr>
          <p:cNvCxnSpPr>
            <a:cxnSpLocks/>
            <a:stCxn id="6" idx="3"/>
            <a:endCxn id="31" idx="2"/>
          </p:cNvCxnSpPr>
          <p:nvPr/>
        </p:nvCxnSpPr>
        <p:spPr>
          <a:xfrm flipV="1">
            <a:off x="2643205" y="3271092"/>
            <a:ext cx="4055979" cy="473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6F90A01-A595-E47D-586A-EB1FC9676756}"/>
              </a:ext>
            </a:extLst>
          </p:cNvPr>
          <p:cNvCxnSpPr>
            <a:cxnSpLocks/>
            <a:stCxn id="6" idx="3"/>
            <a:endCxn id="34" idx="2"/>
          </p:cNvCxnSpPr>
          <p:nvPr/>
        </p:nvCxnSpPr>
        <p:spPr>
          <a:xfrm>
            <a:off x="2643205" y="3744150"/>
            <a:ext cx="4062396" cy="3153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F4B2AB0-1ACD-BC6C-1D77-0AE4D671D2AA}"/>
              </a:ext>
            </a:extLst>
          </p:cNvPr>
          <p:cNvCxnSpPr>
            <a:cxnSpLocks/>
            <a:endCxn id="37" idx="2"/>
          </p:cNvCxnSpPr>
          <p:nvPr/>
        </p:nvCxnSpPr>
        <p:spPr>
          <a:xfrm>
            <a:off x="4379495" y="5896630"/>
            <a:ext cx="23196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68962A85-5A00-6647-C2BF-285A327EEE3C}"/>
              </a:ext>
            </a:extLst>
          </p:cNvPr>
          <p:cNvSpPr/>
          <p:nvPr/>
        </p:nvSpPr>
        <p:spPr>
          <a:xfrm>
            <a:off x="6699184" y="2047919"/>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LOGIN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1" name="Oval 30">
            <a:extLst>
              <a:ext uri="{FF2B5EF4-FFF2-40B4-BE49-F238E27FC236}">
                <a16:creationId xmlns:a16="http://schemas.microsoft.com/office/drawing/2014/main" id="{160A1D41-E6AD-4F57-528C-79978780C5DC}"/>
              </a:ext>
            </a:extLst>
          </p:cNvPr>
          <p:cNvSpPr/>
          <p:nvPr/>
        </p:nvSpPr>
        <p:spPr>
          <a:xfrm>
            <a:off x="6699184" y="2955720"/>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SELECT DIAGNOSTIC CENTER</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DC533787-0AE3-5E18-28C2-65B34E0CEE63}"/>
              </a:ext>
            </a:extLst>
          </p:cNvPr>
          <p:cNvSpPr/>
          <p:nvPr/>
        </p:nvSpPr>
        <p:spPr>
          <a:xfrm>
            <a:off x="6705601" y="3744149"/>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MAKE AN </a:t>
            </a:r>
            <a:r>
              <a:rPr lang="en-US" sz="1400" dirty="0">
                <a:solidFill>
                  <a:schemeClr val="tx1"/>
                </a:solidFill>
                <a:latin typeface="Times New Roman" panose="02020603050405020304" pitchFamily="18" charset="0"/>
                <a:cs typeface="Times New Roman" panose="02020603050405020304" pitchFamily="18" charset="0"/>
              </a:rPr>
              <a:t>APPOINTMENT</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37" name="Oval 36">
            <a:extLst>
              <a:ext uri="{FF2B5EF4-FFF2-40B4-BE49-F238E27FC236}">
                <a16:creationId xmlns:a16="http://schemas.microsoft.com/office/drawing/2014/main" id="{BA0BCC54-745C-1A39-5AF2-3034D950FECB}"/>
              </a:ext>
            </a:extLst>
          </p:cNvPr>
          <p:cNvSpPr/>
          <p:nvPr/>
        </p:nvSpPr>
        <p:spPr>
          <a:xfrm>
            <a:off x="6699184" y="5581258"/>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CHECK APPOINTMENT STATUS</a:t>
            </a:r>
            <a:endParaRPr lang="en-IN" sz="1400"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70D42713-33E6-59B5-018B-0A8783DBCF97}"/>
              </a:ext>
            </a:extLst>
          </p:cNvPr>
          <p:cNvCxnSpPr>
            <a:stCxn id="6" idx="3"/>
          </p:cNvCxnSpPr>
          <p:nvPr/>
        </p:nvCxnSpPr>
        <p:spPr>
          <a:xfrm>
            <a:off x="2643205" y="3744150"/>
            <a:ext cx="1736290" cy="215248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3265DBD7-1256-0182-F795-90E580CA50B6}"/>
              </a:ext>
            </a:extLst>
          </p:cNvPr>
          <p:cNvSpPr txBox="1"/>
          <p:nvPr/>
        </p:nvSpPr>
        <p:spPr>
          <a:xfrm>
            <a:off x="349321" y="1126686"/>
            <a:ext cx="2116477" cy="400110"/>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CUSTOMER</a:t>
            </a:r>
          </a:p>
        </p:txBody>
      </p:sp>
    </p:spTree>
    <p:extLst>
      <p:ext uri="{BB962C8B-B14F-4D97-AF65-F5344CB8AC3E}">
        <p14:creationId xmlns:p14="http://schemas.microsoft.com/office/powerpoint/2010/main" val="365783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cxnSp>
        <p:nvCxnSpPr>
          <p:cNvPr id="8" name="Straight Arrow Connector 7">
            <a:extLst>
              <a:ext uri="{FF2B5EF4-FFF2-40B4-BE49-F238E27FC236}">
                <a16:creationId xmlns:a16="http://schemas.microsoft.com/office/drawing/2014/main" id="{29D60F42-3257-3941-EBEC-692985D6F51D}"/>
              </a:ext>
            </a:extLst>
          </p:cNvPr>
          <p:cNvCxnSpPr>
            <a:cxnSpLocks/>
            <a:endCxn id="9" idx="2"/>
          </p:cNvCxnSpPr>
          <p:nvPr/>
        </p:nvCxnSpPr>
        <p:spPr>
          <a:xfrm flipV="1">
            <a:off x="2643205" y="1417174"/>
            <a:ext cx="4055979" cy="23269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A198E6F6-D121-B8E5-8575-93A51A3CB2F9}"/>
              </a:ext>
            </a:extLst>
          </p:cNvPr>
          <p:cNvSpPr/>
          <p:nvPr/>
        </p:nvSpPr>
        <p:spPr>
          <a:xfrm>
            <a:off x="6699184" y="1101802"/>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 </a:t>
            </a:r>
            <a:r>
              <a:rPr lang="en-US" sz="1600">
                <a:solidFill>
                  <a:schemeClr val="tx1"/>
                </a:solidFill>
              </a:rPr>
              <a:t>APPROVE APPOINTMENT</a:t>
            </a:r>
            <a:endParaRPr lang="en-IN" sz="1600" dirty="0"/>
          </a:p>
        </p:txBody>
      </p:sp>
      <p:cxnSp>
        <p:nvCxnSpPr>
          <p:cNvPr id="15" name="Straight Arrow Connector 14">
            <a:extLst>
              <a:ext uri="{FF2B5EF4-FFF2-40B4-BE49-F238E27FC236}">
                <a16:creationId xmlns:a16="http://schemas.microsoft.com/office/drawing/2014/main" id="{299B2339-72A6-1320-3F5E-D36F6C60EC82}"/>
              </a:ext>
            </a:extLst>
          </p:cNvPr>
          <p:cNvCxnSpPr>
            <a:cxnSpLocks/>
            <a:endCxn id="28" idx="2"/>
          </p:cNvCxnSpPr>
          <p:nvPr/>
        </p:nvCxnSpPr>
        <p:spPr>
          <a:xfrm flipV="1">
            <a:off x="2643205" y="2363291"/>
            <a:ext cx="4055979" cy="13808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6F90A01-A595-E47D-586A-EB1FC9676756}"/>
              </a:ext>
            </a:extLst>
          </p:cNvPr>
          <p:cNvCxnSpPr>
            <a:cxnSpLocks/>
            <a:endCxn id="31" idx="2"/>
          </p:cNvCxnSpPr>
          <p:nvPr/>
        </p:nvCxnSpPr>
        <p:spPr>
          <a:xfrm flipV="1">
            <a:off x="2643205" y="3271092"/>
            <a:ext cx="4055979" cy="473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F4B2AB0-1ACD-BC6C-1D77-0AE4D671D2AA}"/>
              </a:ext>
            </a:extLst>
          </p:cNvPr>
          <p:cNvCxnSpPr>
            <a:cxnSpLocks/>
            <a:stCxn id="13" idx="3"/>
            <a:endCxn id="37" idx="2"/>
          </p:cNvCxnSpPr>
          <p:nvPr/>
        </p:nvCxnSpPr>
        <p:spPr>
          <a:xfrm>
            <a:off x="2643205" y="3744149"/>
            <a:ext cx="4062396" cy="18371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68962A85-5A00-6647-C2BF-285A327EEE3C}"/>
              </a:ext>
            </a:extLst>
          </p:cNvPr>
          <p:cNvSpPr/>
          <p:nvPr/>
        </p:nvSpPr>
        <p:spPr>
          <a:xfrm>
            <a:off x="6699184" y="2047919"/>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ADD DIAGNOSIS CENTER</a:t>
            </a:r>
            <a:endParaRPr lang="en-IN" sz="1400" dirty="0">
              <a:solidFill>
                <a:schemeClr val="tx1"/>
              </a:solidFill>
            </a:endParaRPr>
          </a:p>
        </p:txBody>
      </p:sp>
      <p:sp>
        <p:nvSpPr>
          <p:cNvPr id="31" name="Oval 30">
            <a:extLst>
              <a:ext uri="{FF2B5EF4-FFF2-40B4-BE49-F238E27FC236}">
                <a16:creationId xmlns:a16="http://schemas.microsoft.com/office/drawing/2014/main" id="{160A1D41-E6AD-4F57-528C-79978780C5DC}"/>
              </a:ext>
            </a:extLst>
          </p:cNvPr>
          <p:cNvSpPr/>
          <p:nvPr/>
        </p:nvSpPr>
        <p:spPr>
          <a:xfrm>
            <a:off x="6699184" y="2955720"/>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DELETE DIAGNOSTIC CENTER</a:t>
            </a:r>
            <a:endParaRPr lang="en-IN" sz="1200" dirty="0">
              <a:solidFill>
                <a:schemeClr val="tx1"/>
              </a:solidFill>
            </a:endParaRPr>
          </a:p>
        </p:txBody>
      </p:sp>
      <p:sp>
        <p:nvSpPr>
          <p:cNvPr id="34" name="Oval 33">
            <a:extLst>
              <a:ext uri="{FF2B5EF4-FFF2-40B4-BE49-F238E27FC236}">
                <a16:creationId xmlns:a16="http://schemas.microsoft.com/office/drawing/2014/main" id="{DC533787-0AE3-5E18-28C2-65B34E0CEE63}"/>
              </a:ext>
            </a:extLst>
          </p:cNvPr>
          <p:cNvSpPr/>
          <p:nvPr/>
        </p:nvSpPr>
        <p:spPr>
          <a:xfrm>
            <a:off x="6705601" y="4165111"/>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ADD TEST</a:t>
            </a:r>
            <a:endParaRPr lang="en-IN" sz="1600" dirty="0">
              <a:solidFill>
                <a:schemeClr val="tx1"/>
              </a:solidFill>
            </a:endParaRPr>
          </a:p>
        </p:txBody>
      </p:sp>
      <p:sp>
        <p:nvSpPr>
          <p:cNvPr id="37" name="Oval 36">
            <a:extLst>
              <a:ext uri="{FF2B5EF4-FFF2-40B4-BE49-F238E27FC236}">
                <a16:creationId xmlns:a16="http://schemas.microsoft.com/office/drawing/2014/main" id="{BA0BCC54-745C-1A39-5AF2-3034D950FECB}"/>
              </a:ext>
            </a:extLst>
          </p:cNvPr>
          <p:cNvSpPr/>
          <p:nvPr/>
        </p:nvSpPr>
        <p:spPr>
          <a:xfrm>
            <a:off x="6705601" y="5265886"/>
            <a:ext cx="2213811" cy="6307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DELETE TEST</a:t>
            </a:r>
            <a:endParaRPr lang="en-IN" sz="1400" dirty="0">
              <a:solidFill>
                <a:schemeClr val="tx1"/>
              </a:solidFill>
            </a:endParaRPr>
          </a:p>
        </p:txBody>
      </p:sp>
      <p:pic>
        <p:nvPicPr>
          <p:cNvPr id="13" name="Content Placeholder 12" descr="A logo of a group of people&#10;&#10;Description automatically generated">
            <a:extLst>
              <a:ext uri="{FF2B5EF4-FFF2-40B4-BE49-F238E27FC236}">
                <a16:creationId xmlns:a16="http://schemas.microsoft.com/office/drawing/2014/main" id="{68B796BC-B41F-9256-F9A4-BC7DC90E23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503" y="2820798"/>
            <a:ext cx="1846702" cy="1846702"/>
          </a:xfrm>
        </p:spPr>
      </p:pic>
      <p:cxnSp>
        <p:nvCxnSpPr>
          <p:cNvPr id="20" name="Straight Arrow Connector 19">
            <a:extLst>
              <a:ext uri="{FF2B5EF4-FFF2-40B4-BE49-F238E27FC236}">
                <a16:creationId xmlns:a16="http://schemas.microsoft.com/office/drawing/2014/main" id="{F01D5B1F-60E3-99A4-3A99-9B812F6DC618}"/>
              </a:ext>
            </a:extLst>
          </p:cNvPr>
          <p:cNvCxnSpPr>
            <a:stCxn id="13" idx="3"/>
            <a:endCxn id="34" idx="2"/>
          </p:cNvCxnSpPr>
          <p:nvPr/>
        </p:nvCxnSpPr>
        <p:spPr>
          <a:xfrm>
            <a:off x="2643205" y="3744149"/>
            <a:ext cx="4062396" cy="7363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itle 1">
            <a:extLst>
              <a:ext uri="{FF2B5EF4-FFF2-40B4-BE49-F238E27FC236}">
                <a16:creationId xmlns:a16="http://schemas.microsoft.com/office/drawing/2014/main" id="{D5F3B655-BDC3-2C02-1768-713027BC1B5E}"/>
              </a:ext>
            </a:extLst>
          </p:cNvPr>
          <p:cNvSpPr>
            <a:spLocks noGrp="1"/>
          </p:cNvSpPr>
          <p:nvPr>
            <p:ph type="title"/>
          </p:nvPr>
        </p:nvSpPr>
        <p:spPr>
          <a:xfrm>
            <a:off x="0" y="174662"/>
            <a:ext cx="12192000" cy="740123"/>
          </a:xfrm>
          <a:solidFill>
            <a:schemeClr val="tx1"/>
          </a:solidFill>
        </p:spPr>
        <p:txBody>
          <a:bodyPr>
            <a:normAutofit/>
          </a:bodyPr>
          <a:lstStyle/>
          <a:p>
            <a:pPr marL="457200" indent="-457200">
              <a:lnSpc>
                <a:spcPct val="1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USE CASE DIAGRAM:</a:t>
            </a:r>
            <a:endParaRPr lang="en-IN" sz="2400" b="1" u="sng"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AC129BC-25BD-238E-D7FC-1FFC22172C39}"/>
              </a:ext>
            </a:extLst>
          </p:cNvPr>
          <p:cNvSpPr txBox="1"/>
          <p:nvPr/>
        </p:nvSpPr>
        <p:spPr>
          <a:xfrm>
            <a:off x="349321" y="1126686"/>
            <a:ext cx="2116477" cy="400110"/>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ADMIN</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99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01136"/>
            <a:ext cx="12192000" cy="719192"/>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CLASS DIAGRAM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pic>
        <p:nvPicPr>
          <p:cNvPr id="6" name="Picture 5" descr="A blue text on a black background&#10;&#10;Description automatically generated">
            <a:extLst>
              <a:ext uri="{FF2B5EF4-FFF2-40B4-BE49-F238E27FC236}">
                <a16:creationId xmlns:a16="http://schemas.microsoft.com/office/drawing/2014/main" id="{E0098E62-B5E9-6C75-3FB0-A34354103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graphicFrame>
        <p:nvGraphicFramePr>
          <p:cNvPr id="7" name="Table 29">
            <a:extLst>
              <a:ext uri="{FF2B5EF4-FFF2-40B4-BE49-F238E27FC236}">
                <a16:creationId xmlns:a16="http://schemas.microsoft.com/office/drawing/2014/main" id="{8A553652-885A-E0C0-FD76-01AEFF66C81E}"/>
              </a:ext>
            </a:extLst>
          </p:cNvPr>
          <p:cNvGraphicFramePr>
            <a:graphicFrameLocks noGrp="1"/>
          </p:cNvGraphicFramePr>
          <p:nvPr>
            <p:extLst>
              <p:ext uri="{D42A27DB-BD31-4B8C-83A1-F6EECF244321}">
                <p14:modId xmlns:p14="http://schemas.microsoft.com/office/powerpoint/2010/main" val="3889515980"/>
              </p:ext>
            </p:extLst>
          </p:nvPr>
        </p:nvGraphicFramePr>
        <p:xfrm>
          <a:off x="317633" y="1525627"/>
          <a:ext cx="1761424" cy="1371600"/>
        </p:xfrm>
        <a:graphic>
          <a:graphicData uri="http://schemas.openxmlformats.org/drawingml/2006/table">
            <a:tbl>
              <a:tblPr firstRow="1" bandRow="1">
                <a:tableStyleId>{7E9639D4-E3E2-4D34-9284-5A2195B3D0D7}</a:tableStyleId>
              </a:tblPr>
              <a:tblGrid>
                <a:gridCol w="1761424">
                  <a:extLst>
                    <a:ext uri="{9D8B030D-6E8A-4147-A177-3AD203B41FA5}">
                      <a16:colId xmlns:a16="http://schemas.microsoft.com/office/drawing/2014/main" val="3380676343"/>
                    </a:ext>
                  </a:extLst>
                </a:gridCol>
              </a:tblGrid>
              <a:tr h="357747">
                <a:tc>
                  <a:txBody>
                    <a:bodyPr/>
                    <a:lstStyle/>
                    <a:p>
                      <a:pPr algn="ctr"/>
                      <a:r>
                        <a:rPr lang="en-US" dirty="0">
                          <a:solidFill>
                            <a:schemeClr val="tx1"/>
                          </a:solidFill>
                        </a:rPr>
                        <a:t>TEST</a:t>
                      </a:r>
                      <a:endParaRPr lang="en-IN" dirty="0">
                        <a:solidFill>
                          <a:schemeClr val="tx1"/>
                        </a:solidFill>
                      </a:endParaRPr>
                    </a:p>
                  </a:txBody>
                  <a:tcPr>
                    <a:noFill/>
                  </a:tcPr>
                </a:tc>
                <a:extLst>
                  <a:ext uri="{0D108BD9-81ED-4DB2-BD59-A6C34878D82A}">
                    <a16:rowId xmlns:a16="http://schemas.microsoft.com/office/drawing/2014/main" val="4038052288"/>
                  </a:ext>
                </a:extLst>
              </a:tr>
              <a:tr h="357747">
                <a:tc>
                  <a:txBody>
                    <a:bodyPr/>
                    <a:lstStyle/>
                    <a:p>
                      <a:r>
                        <a:rPr lang="en-US" b="0" dirty="0"/>
                        <a:t>-</a:t>
                      </a:r>
                      <a:r>
                        <a:rPr lang="en-US" b="0" dirty="0" err="1"/>
                        <a:t>testId:String</a:t>
                      </a:r>
                      <a:endParaRPr lang="en-US" b="0" dirty="0"/>
                    </a:p>
                    <a:p>
                      <a:r>
                        <a:rPr lang="en-US" b="0" dirty="0"/>
                        <a:t>-</a:t>
                      </a:r>
                      <a:r>
                        <a:rPr lang="en-US" b="0" dirty="0" err="1"/>
                        <a:t>testName:String</a:t>
                      </a:r>
                      <a:endParaRPr lang="en-US" b="0" dirty="0"/>
                    </a:p>
                  </a:txBody>
                  <a:tcPr>
                    <a:noFill/>
                  </a:tcPr>
                </a:tc>
                <a:extLst>
                  <a:ext uri="{0D108BD9-81ED-4DB2-BD59-A6C34878D82A}">
                    <a16:rowId xmlns:a16="http://schemas.microsoft.com/office/drawing/2014/main" val="3443402168"/>
                  </a:ext>
                </a:extLst>
              </a:tr>
              <a:tr h="357747">
                <a:tc>
                  <a:txBody>
                    <a:bodyPr/>
                    <a:lstStyle/>
                    <a:p>
                      <a:endParaRPr lang="en-IN" dirty="0"/>
                    </a:p>
                  </a:txBody>
                  <a:tcPr>
                    <a:noFill/>
                  </a:tcPr>
                </a:tc>
                <a:extLst>
                  <a:ext uri="{0D108BD9-81ED-4DB2-BD59-A6C34878D82A}">
                    <a16:rowId xmlns:a16="http://schemas.microsoft.com/office/drawing/2014/main" val="4119924681"/>
                  </a:ext>
                </a:extLst>
              </a:tr>
            </a:tbl>
          </a:graphicData>
        </a:graphic>
      </p:graphicFrame>
      <p:graphicFrame>
        <p:nvGraphicFramePr>
          <p:cNvPr id="9" name="Table 8">
            <a:extLst>
              <a:ext uri="{FF2B5EF4-FFF2-40B4-BE49-F238E27FC236}">
                <a16:creationId xmlns:a16="http://schemas.microsoft.com/office/drawing/2014/main" id="{1ABE969E-F611-7492-98B1-5AFADD0851DB}"/>
              </a:ext>
            </a:extLst>
          </p:cNvPr>
          <p:cNvGraphicFramePr>
            <a:graphicFrameLocks noGrp="1"/>
          </p:cNvGraphicFramePr>
          <p:nvPr>
            <p:extLst>
              <p:ext uri="{D42A27DB-BD31-4B8C-83A1-F6EECF244321}">
                <p14:modId xmlns:p14="http://schemas.microsoft.com/office/powerpoint/2010/main" val="4034283316"/>
              </p:ext>
            </p:extLst>
          </p:nvPr>
        </p:nvGraphicFramePr>
        <p:xfrm>
          <a:off x="3337558" y="1508760"/>
          <a:ext cx="3688884" cy="1920240"/>
        </p:xfrm>
        <a:graphic>
          <a:graphicData uri="http://schemas.openxmlformats.org/drawingml/2006/table">
            <a:tbl>
              <a:tblPr firstRow="1" bandRow="1">
                <a:tableStyleId>{7E9639D4-E3E2-4D34-9284-5A2195B3D0D7}</a:tableStyleId>
              </a:tblPr>
              <a:tblGrid>
                <a:gridCol w="3688884">
                  <a:extLst>
                    <a:ext uri="{9D8B030D-6E8A-4147-A177-3AD203B41FA5}">
                      <a16:colId xmlns:a16="http://schemas.microsoft.com/office/drawing/2014/main" val="3380676343"/>
                    </a:ext>
                  </a:extLst>
                </a:gridCol>
              </a:tblGrid>
              <a:tr h="357747">
                <a:tc>
                  <a:txBody>
                    <a:bodyPr/>
                    <a:lstStyle/>
                    <a:p>
                      <a:pPr algn="ctr"/>
                      <a:r>
                        <a:rPr lang="en-US" dirty="0">
                          <a:solidFill>
                            <a:schemeClr val="tx1"/>
                          </a:solidFill>
                        </a:rPr>
                        <a:t>DIAGNOSTIC CENTER</a:t>
                      </a:r>
                      <a:endParaRPr lang="en-IN" dirty="0">
                        <a:solidFill>
                          <a:schemeClr val="tx1"/>
                        </a:solidFill>
                      </a:endParaRPr>
                    </a:p>
                  </a:txBody>
                  <a:tcPr>
                    <a:noFill/>
                  </a:tcPr>
                </a:tc>
                <a:extLst>
                  <a:ext uri="{0D108BD9-81ED-4DB2-BD59-A6C34878D82A}">
                    <a16:rowId xmlns:a16="http://schemas.microsoft.com/office/drawing/2014/main" val="4038052288"/>
                  </a:ext>
                </a:extLst>
              </a:tr>
              <a:tr h="357747">
                <a:tc>
                  <a:txBody>
                    <a:bodyPr/>
                    <a:lstStyle/>
                    <a:p>
                      <a:r>
                        <a:rPr lang="en-US" b="0" dirty="0"/>
                        <a:t>-</a:t>
                      </a:r>
                      <a:r>
                        <a:rPr lang="en-US" b="0" dirty="0" err="1"/>
                        <a:t>centerId:String</a:t>
                      </a:r>
                      <a:endParaRPr lang="en-US" b="0" dirty="0"/>
                    </a:p>
                    <a:p>
                      <a:r>
                        <a:rPr lang="en-US" b="0" dirty="0"/>
                        <a:t>-</a:t>
                      </a:r>
                      <a:r>
                        <a:rPr lang="en-US" b="0" dirty="0" err="1"/>
                        <a:t>centerName:String</a:t>
                      </a:r>
                      <a:endParaRPr lang="en-US" b="0" dirty="0"/>
                    </a:p>
                    <a:p>
                      <a:r>
                        <a:rPr lang="en-US" b="0" dirty="0"/>
                        <a:t>-</a:t>
                      </a:r>
                      <a:r>
                        <a:rPr lang="en-US" b="0" dirty="0" err="1"/>
                        <a:t>listOfTests:List</a:t>
                      </a:r>
                      <a:r>
                        <a:rPr lang="en-US" b="0" dirty="0"/>
                        <a:t>&lt;Test&gt;</a:t>
                      </a:r>
                    </a:p>
                    <a:p>
                      <a:r>
                        <a:rPr lang="en-US" b="0" dirty="0"/>
                        <a:t>-</a:t>
                      </a:r>
                      <a:r>
                        <a:rPr lang="en-US" b="0" dirty="0" err="1"/>
                        <a:t>appointmentList:List</a:t>
                      </a:r>
                      <a:r>
                        <a:rPr lang="en-US" b="0" dirty="0"/>
                        <a:t>&lt;Appointment&gt;</a:t>
                      </a:r>
                    </a:p>
                  </a:txBody>
                  <a:tcPr>
                    <a:noFill/>
                  </a:tcPr>
                </a:tc>
                <a:extLst>
                  <a:ext uri="{0D108BD9-81ED-4DB2-BD59-A6C34878D82A}">
                    <a16:rowId xmlns:a16="http://schemas.microsoft.com/office/drawing/2014/main" val="3443402168"/>
                  </a:ext>
                </a:extLst>
              </a:tr>
              <a:tr h="357747">
                <a:tc>
                  <a:txBody>
                    <a:bodyPr/>
                    <a:lstStyle/>
                    <a:p>
                      <a:endParaRPr lang="en-IN" dirty="0"/>
                    </a:p>
                  </a:txBody>
                  <a:tcPr>
                    <a:noFill/>
                  </a:tcPr>
                </a:tc>
                <a:extLst>
                  <a:ext uri="{0D108BD9-81ED-4DB2-BD59-A6C34878D82A}">
                    <a16:rowId xmlns:a16="http://schemas.microsoft.com/office/drawing/2014/main" val="4119924681"/>
                  </a:ext>
                </a:extLst>
              </a:tr>
            </a:tbl>
          </a:graphicData>
        </a:graphic>
      </p:graphicFrame>
      <p:graphicFrame>
        <p:nvGraphicFramePr>
          <p:cNvPr id="10" name="Table 9">
            <a:extLst>
              <a:ext uri="{FF2B5EF4-FFF2-40B4-BE49-F238E27FC236}">
                <a16:creationId xmlns:a16="http://schemas.microsoft.com/office/drawing/2014/main" id="{D989CB16-CD14-FD17-8AD1-86F282B3AD18}"/>
              </a:ext>
            </a:extLst>
          </p:cNvPr>
          <p:cNvGraphicFramePr>
            <a:graphicFrameLocks noGrp="1"/>
          </p:cNvGraphicFramePr>
          <p:nvPr>
            <p:extLst>
              <p:ext uri="{D42A27DB-BD31-4B8C-83A1-F6EECF244321}">
                <p14:modId xmlns:p14="http://schemas.microsoft.com/office/powerpoint/2010/main" val="568596907"/>
              </p:ext>
            </p:extLst>
          </p:nvPr>
        </p:nvGraphicFramePr>
        <p:xfrm>
          <a:off x="8268502" y="960120"/>
          <a:ext cx="3688884" cy="4937760"/>
        </p:xfrm>
        <a:graphic>
          <a:graphicData uri="http://schemas.openxmlformats.org/drawingml/2006/table">
            <a:tbl>
              <a:tblPr firstRow="1" bandRow="1">
                <a:tableStyleId>{7E9639D4-E3E2-4D34-9284-5A2195B3D0D7}</a:tableStyleId>
              </a:tblPr>
              <a:tblGrid>
                <a:gridCol w="3688884">
                  <a:extLst>
                    <a:ext uri="{9D8B030D-6E8A-4147-A177-3AD203B41FA5}">
                      <a16:colId xmlns:a16="http://schemas.microsoft.com/office/drawing/2014/main" val="3380676343"/>
                    </a:ext>
                  </a:extLst>
                </a:gridCol>
              </a:tblGrid>
              <a:tr h="357747">
                <a:tc>
                  <a:txBody>
                    <a:bodyPr/>
                    <a:lstStyle/>
                    <a:p>
                      <a:pPr algn="ctr"/>
                      <a:r>
                        <a:rPr lang="en-US" dirty="0">
                          <a:solidFill>
                            <a:schemeClr val="tx1"/>
                          </a:solidFill>
                        </a:rPr>
                        <a:t>USER</a:t>
                      </a:r>
                      <a:endParaRPr lang="en-IN" dirty="0">
                        <a:solidFill>
                          <a:schemeClr val="tx1"/>
                        </a:solidFill>
                      </a:endParaRPr>
                    </a:p>
                  </a:txBody>
                  <a:tcPr>
                    <a:noFill/>
                  </a:tcPr>
                </a:tc>
                <a:extLst>
                  <a:ext uri="{0D108BD9-81ED-4DB2-BD59-A6C34878D82A}">
                    <a16:rowId xmlns:a16="http://schemas.microsoft.com/office/drawing/2014/main" val="4038052288"/>
                  </a:ext>
                </a:extLst>
              </a:tr>
              <a:tr h="357747">
                <a:tc>
                  <a:txBody>
                    <a:bodyPr/>
                    <a:lstStyle/>
                    <a:p>
                      <a:r>
                        <a:rPr lang="en-US" b="0" dirty="0"/>
                        <a:t>-</a:t>
                      </a:r>
                      <a:r>
                        <a:rPr lang="en-US" b="0" dirty="0" err="1"/>
                        <a:t>userId:String</a:t>
                      </a:r>
                      <a:endParaRPr lang="en-US" b="0" dirty="0"/>
                    </a:p>
                    <a:p>
                      <a:r>
                        <a:rPr lang="en-US" b="0" dirty="0"/>
                        <a:t>-</a:t>
                      </a:r>
                      <a:r>
                        <a:rPr lang="en-US" b="0" dirty="0" err="1"/>
                        <a:t>userName:String</a:t>
                      </a:r>
                      <a:endParaRPr lang="en-US" b="0" dirty="0"/>
                    </a:p>
                    <a:p>
                      <a:r>
                        <a:rPr lang="en-US" b="0" dirty="0"/>
                        <a:t>-</a:t>
                      </a:r>
                      <a:r>
                        <a:rPr lang="en-US" b="0" dirty="0" err="1"/>
                        <a:t>age:Integer</a:t>
                      </a:r>
                      <a:endParaRPr lang="en-US" b="0" dirty="0"/>
                    </a:p>
                    <a:p>
                      <a:r>
                        <a:rPr lang="en-US" b="0" dirty="0"/>
                        <a:t>-</a:t>
                      </a:r>
                      <a:r>
                        <a:rPr lang="en-US" b="0" dirty="0" err="1"/>
                        <a:t>gender:String</a:t>
                      </a:r>
                      <a:endParaRPr lang="en-US" b="0" dirty="0"/>
                    </a:p>
                    <a:p>
                      <a:r>
                        <a:rPr lang="en-US" b="0" dirty="0"/>
                        <a:t>-</a:t>
                      </a:r>
                      <a:r>
                        <a:rPr lang="en-US" b="0" dirty="0" err="1"/>
                        <a:t>userEmail:String</a:t>
                      </a:r>
                      <a:endParaRPr lang="en-US" b="0" dirty="0"/>
                    </a:p>
                    <a:p>
                      <a:r>
                        <a:rPr lang="en-US" b="0" dirty="0"/>
                        <a:t>-</a:t>
                      </a:r>
                      <a:r>
                        <a:rPr lang="en-US" b="0" dirty="0" err="1"/>
                        <a:t>contactNo:BigInteger</a:t>
                      </a:r>
                      <a:endParaRPr lang="en-US" b="0" dirty="0"/>
                    </a:p>
                    <a:p>
                      <a:r>
                        <a:rPr lang="en-US" b="0" dirty="0"/>
                        <a:t>-</a:t>
                      </a:r>
                      <a:r>
                        <a:rPr lang="en-US" b="0" dirty="0" err="1"/>
                        <a:t>userPassword:String</a:t>
                      </a:r>
                      <a:endParaRPr lang="en-US" b="0" dirty="0"/>
                    </a:p>
                    <a:p>
                      <a:r>
                        <a:rPr lang="en-US" b="0" dirty="0"/>
                        <a:t>-</a:t>
                      </a:r>
                      <a:r>
                        <a:rPr lang="en-US" b="0" dirty="0" err="1"/>
                        <a:t>userRole:String</a:t>
                      </a:r>
                      <a:endParaRPr lang="en-US" b="0" dirty="0"/>
                    </a:p>
                    <a:p>
                      <a:r>
                        <a:rPr lang="en-US" b="0" dirty="0"/>
                        <a:t>-</a:t>
                      </a:r>
                      <a:r>
                        <a:rPr lang="en-US" b="0" dirty="0" err="1"/>
                        <a:t>centerList:List</a:t>
                      </a:r>
                      <a:r>
                        <a:rPr lang="en-US" b="0" dirty="0"/>
                        <a:t>&lt;</a:t>
                      </a:r>
                      <a:r>
                        <a:rPr lang="en-US" b="0" dirty="0" err="1"/>
                        <a:t>DiagnosticCenter</a:t>
                      </a:r>
                      <a:r>
                        <a:rPr lang="en-US" b="0" dirty="0"/>
                        <a:t>&gt;</a:t>
                      </a:r>
                    </a:p>
                  </a:txBody>
                  <a:tcPr>
                    <a:noFill/>
                  </a:tcPr>
                </a:tc>
                <a:extLst>
                  <a:ext uri="{0D108BD9-81ED-4DB2-BD59-A6C34878D82A}">
                    <a16:rowId xmlns:a16="http://schemas.microsoft.com/office/drawing/2014/main" val="3443402168"/>
                  </a:ext>
                </a:extLst>
              </a:tr>
              <a:tr h="357747">
                <a:tc>
                  <a:txBody>
                    <a:bodyPr/>
                    <a:lstStyle/>
                    <a:p>
                      <a:r>
                        <a:rPr lang="en-US" dirty="0"/>
                        <a:t>+</a:t>
                      </a:r>
                      <a:r>
                        <a:rPr lang="en-US" dirty="0" err="1"/>
                        <a:t>addCenter</a:t>
                      </a:r>
                      <a:endParaRPr lang="en-US" dirty="0"/>
                    </a:p>
                    <a:p>
                      <a:r>
                        <a:rPr lang="en-US" dirty="0"/>
                        <a:t>+</a:t>
                      </a:r>
                      <a:r>
                        <a:rPr lang="en-US" dirty="0" err="1"/>
                        <a:t>removeCenter</a:t>
                      </a:r>
                      <a:endParaRPr lang="en-US" dirty="0"/>
                    </a:p>
                    <a:p>
                      <a:r>
                        <a:rPr lang="en-US" dirty="0"/>
                        <a:t>+</a:t>
                      </a:r>
                      <a:r>
                        <a:rPr lang="en-US" dirty="0" err="1"/>
                        <a:t>addTest</a:t>
                      </a:r>
                      <a:endParaRPr lang="en-US" dirty="0"/>
                    </a:p>
                    <a:p>
                      <a:r>
                        <a:rPr lang="en-US" dirty="0"/>
                        <a:t>+</a:t>
                      </a:r>
                      <a:r>
                        <a:rPr lang="en-US" dirty="0" err="1"/>
                        <a:t>removeTest</a:t>
                      </a:r>
                      <a:endParaRPr lang="en-US" dirty="0"/>
                    </a:p>
                    <a:p>
                      <a:r>
                        <a:rPr lang="en-US" dirty="0"/>
                        <a:t>+</a:t>
                      </a:r>
                      <a:r>
                        <a:rPr lang="en-US" dirty="0" err="1"/>
                        <a:t>approveAppointment</a:t>
                      </a:r>
                      <a:endParaRPr lang="en-US" dirty="0"/>
                    </a:p>
                    <a:p>
                      <a:r>
                        <a:rPr lang="en-US" dirty="0"/>
                        <a:t>+</a:t>
                      </a:r>
                      <a:r>
                        <a:rPr lang="en-US" dirty="0" err="1"/>
                        <a:t>makeAppointment</a:t>
                      </a:r>
                      <a:endParaRPr lang="en-US" dirty="0"/>
                    </a:p>
                    <a:p>
                      <a:r>
                        <a:rPr lang="en-US" dirty="0"/>
                        <a:t>+register</a:t>
                      </a:r>
                      <a:endParaRPr lang="en-IN" dirty="0"/>
                    </a:p>
                  </a:txBody>
                  <a:tcPr>
                    <a:noFill/>
                  </a:tcPr>
                </a:tc>
                <a:extLst>
                  <a:ext uri="{0D108BD9-81ED-4DB2-BD59-A6C34878D82A}">
                    <a16:rowId xmlns:a16="http://schemas.microsoft.com/office/drawing/2014/main" val="4119924681"/>
                  </a:ext>
                </a:extLst>
              </a:tr>
            </a:tbl>
          </a:graphicData>
        </a:graphic>
      </p:graphicFrame>
      <p:graphicFrame>
        <p:nvGraphicFramePr>
          <p:cNvPr id="11" name="Table 10">
            <a:extLst>
              <a:ext uri="{FF2B5EF4-FFF2-40B4-BE49-F238E27FC236}">
                <a16:creationId xmlns:a16="http://schemas.microsoft.com/office/drawing/2014/main" id="{13A4E237-C6A3-9755-A28A-B511926C9D49}"/>
              </a:ext>
            </a:extLst>
          </p:cNvPr>
          <p:cNvGraphicFramePr>
            <a:graphicFrameLocks noGrp="1"/>
          </p:cNvGraphicFramePr>
          <p:nvPr>
            <p:extLst>
              <p:ext uri="{D42A27DB-BD31-4B8C-83A1-F6EECF244321}">
                <p14:modId xmlns:p14="http://schemas.microsoft.com/office/powerpoint/2010/main" val="1353883288"/>
              </p:ext>
            </p:extLst>
          </p:nvPr>
        </p:nvGraphicFramePr>
        <p:xfrm>
          <a:off x="3337558" y="4131674"/>
          <a:ext cx="3688884" cy="2468880"/>
        </p:xfrm>
        <a:graphic>
          <a:graphicData uri="http://schemas.openxmlformats.org/drawingml/2006/table">
            <a:tbl>
              <a:tblPr firstRow="1" bandRow="1">
                <a:tableStyleId>{7E9639D4-E3E2-4D34-9284-5A2195B3D0D7}</a:tableStyleId>
              </a:tblPr>
              <a:tblGrid>
                <a:gridCol w="3688884">
                  <a:extLst>
                    <a:ext uri="{9D8B030D-6E8A-4147-A177-3AD203B41FA5}">
                      <a16:colId xmlns:a16="http://schemas.microsoft.com/office/drawing/2014/main" val="3380676343"/>
                    </a:ext>
                  </a:extLst>
                </a:gridCol>
              </a:tblGrid>
              <a:tr h="357747">
                <a:tc>
                  <a:txBody>
                    <a:bodyPr/>
                    <a:lstStyle/>
                    <a:p>
                      <a:pPr algn="ctr"/>
                      <a:r>
                        <a:rPr lang="en-US" dirty="0">
                          <a:solidFill>
                            <a:schemeClr val="tx1"/>
                          </a:solidFill>
                        </a:rPr>
                        <a:t>APPOINTMENT</a:t>
                      </a:r>
                      <a:endParaRPr lang="en-IN" dirty="0">
                        <a:solidFill>
                          <a:schemeClr val="tx1"/>
                        </a:solidFill>
                      </a:endParaRPr>
                    </a:p>
                  </a:txBody>
                  <a:tcPr>
                    <a:noFill/>
                  </a:tcPr>
                </a:tc>
                <a:extLst>
                  <a:ext uri="{0D108BD9-81ED-4DB2-BD59-A6C34878D82A}">
                    <a16:rowId xmlns:a16="http://schemas.microsoft.com/office/drawing/2014/main" val="4038052288"/>
                  </a:ext>
                </a:extLst>
              </a:tr>
              <a:tr h="357747">
                <a:tc>
                  <a:txBody>
                    <a:bodyPr/>
                    <a:lstStyle/>
                    <a:p>
                      <a:r>
                        <a:rPr lang="en-US" b="0" dirty="0"/>
                        <a:t>-</a:t>
                      </a:r>
                      <a:r>
                        <a:rPr lang="en-US" b="0" dirty="0" err="1"/>
                        <a:t>userId:String</a:t>
                      </a:r>
                      <a:endParaRPr lang="en-US" b="0" dirty="0"/>
                    </a:p>
                    <a:p>
                      <a:r>
                        <a:rPr lang="en-US" b="0" dirty="0"/>
                        <a:t>-</a:t>
                      </a:r>
                      <a:r>
                        <a:rPr lang="en-US" b="0" dirty="0" err="1"/>
                        <a:t>appointmentId:BigInteger</a:t>
                      </a:r>
                      <a:endParaRPr lang="en-US" b="0" dirty="0"/>
                    </a:p>
                    <a:p>
                      <a:r>
                        <a:rPr lang="en-US" b="0" dirty="0"/>
                        <a:t>-</a:t>
                      </a:r>
                      <a:r>
                        <a:rPr lang="en-US" b="0" dirty="0" err="1"/>
                        <a:t>test:Test</a:t>
                      </a:r>
                      <a:endParaRPr lang="en-US" b="0" dirty="0"/>
                    </a:p>
                    <a:p>
                      <a:r>
                        <a:rPr lang="en-US" b="0" dirty="0"/>
                        <a:t>-</a:t>
                      </a:r>
                      <a:r>
                        <a:rPr lang="en-US" b="0" dirty="0" err="1"/>
                        <a:t>datetime:Datetime</a:t>
                      </a:r>
                      <a:endParaRPr lang="en-US" b="0" dirty="0"/>
                    </a:p>
                    <a:p>
                      <a:r>
                        <a:rPr lang="en-US" b="0" dirty="0"/>
                        <a:t>-</a:t>
                      </a:r>
                      <a:r>
                        <a:rPr lang="en-US" b="0" dirty="0" err="1"/>
                        <a:t>approved:Boolean</a:t>
                      </a:r>
                      <a:endParaRPr lang="en-US" b="0" dirty="0"/>
                    </a:p>
                    <a:p>
                      <a:r>
                        <a:rPr lang="en-US" b="0" dirty="0"/>
                        <a:t>-</a:t>
                      </a:r>
                      <a:r>
                        <a:rPr lang="en-US" b="0" dirty="0" err="1"/>
                        <a:t>center:DiagnosticCenter</a:t>
                      </a:r>
                      <a:endParaRPr lang="en-US" b="0" dirty="0"/>
                    </a:p>
                  </a:txBody>
                  <a:tcPr>
                    <a:noFill/>
                  </a:tcPr>
                </a:tc>
                <a:extLst>
                  <a:ext uri="{0D108BD9-81ED-4DB2-BD59-A6C34878D82A}">
                    <a16:rowId xmlns:a16="http://schemas.microsoft.com/office/drawing/2014/main" val="3443402168"/>
                  </a:ext>
                </a:extLst>
              </a:tr>
              <a:tr h="357747">
                <a:tc>
                  <a:txBody>
                    <a:bodyPr/>
                    <a:lstStyle/>
                    <a:p>
                      <a:endParaRPr lang="en-IN" dirty="0"/>
                    </a:p>
                  </a:txBody>
                  <a:tcPr>
                    <a:noFill/>
                  </a:tcPr>
                </a:tc>
                <a:extLst>
                  <a:ext uri="{0D108BD9-81ED-4DB2-BD59-A6C34878D82A}">
                    <a16:rowId xmlns:a16="http://schemas.microsoft.com/office/drawing/2014/main" val="4119924681"/>
                  </a:ext>
                </a:extLst>
              </a:tr>
            </a:tbl>
          </a:graphicData>
        </a:graphic>
      </p:graphicFrame>
      <p:sp>
        <p:nvSpPr>
          <p:cNvPr id="12" name="Arrow: Right 11">
            <a:extLst>
              <a:ext uri="{FF2B5EF4-FFF2-40B4-BE49-F238E27FC236}">
                <a16:creationId xmlns:a16="http://schemas.microsoft.com/office/drawing/2014/main" id="{C79A7AE9-DEB4-8CDD-E401-BACD31A563B2}"/>
              </a:ext>
            </a:extLst>
          </p:cNvPr>
          <p:cNvSpPr/>
          <p:nvPr/>
        </p:nvSpPr>
        <p:spPr>
          <a:xfrm>
            <a:off x="2079056" y="2147721"/>
            <a:ext cx="1258501" cy="1756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t" anchorCtr="0"/>
          <a:lstStyle/>
          <a:p>
            <a:r>
              <a:rPr lang="en-US" dirty="0">
                <a:solidFill>
                  <a:schemeClr val="tx1"/>
                </a:solidFill>
              </a:rPr>
              <a:t>*               1</a:t>
            </a:r>
            <a:endParaRPr lang="en-IN" dirty="0">
              <a:solidFill>
                <a:schemeClr val="tx1"/>
              </a:solidFill>
            </a:endParaRPr>
          </a:p>
        </p:txBody>
      </p:sp>
      <p:sp>
        <p:nvSpPr>
          <p:cNvPr id="13" name="Arrow: Right 12">
            <a:extLst>
              <a:ext uri="{FF2B5EF4-FFF2-40B4-BE49-F238E27FC236}">
                <a16:creationId xmlns:a16="http://schemas.microsoft.com/office/drawing/2014/main" id="{8A6328F1-7D6C-E375-1507-9CC7F4F3E275}"/>
              </a:ext>
            </a:extLst>
          </p:cNvPr>
          <p:cNvSpPr/>
          <p:nvPr/>
        </p:nvSpPr>
        <p:spPr>
          <a:xfrm rot="14383940">
            <a:off x="786179" y="4413162"/>
            <a:ext cx="3299378" cy="1625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t" anchorCtr="0"/>
          <a:lstStyle/>
          <a:p>
            <a:r>
              <a:rPr lang="en-US" dirty="0">
                <a:solidFill>
                  <a:schemeClr val="tx1"/>
                </a:solidFill>
              </a:rPr>
              <a:t>         1                                             *</a:t>
            </a:r>
            <a:endParaRPr lang="en-IN" dirty="0">
              <a:solidFill>
                <a:schemeClr val="tx1"/>
              </a:solidFill>
            </a:endParaRPr>
          </a:p>
        </p:txBody>
      </p:sp>
      <p:sp>
        <p:nvSpPr>
          <p:cNvPr id="14" name="Arrow: Right 13">
            <a:extLst>
              <a:ext uri="{FF2B5EF4-FFF2-40B4-BE49-F238E27FC236}">
                <a16:creationId xmlns:a16="http://schemas.microsoft.com/office/drawing/2014/main" id="{0FBCF642-EB19-9A04-9620-B5AF9A967C6F}"/>
              </a:ext>
            </a:extLst>
          </p:cNvPr>
          <p:cNvSpPr/>
          <p:nvPr/>
        </p:nvSpPr>
        <p:spPr>
          <a:xfrm>
            <a:off x="7026442" y="4658310"/>
            <a:ext cx="1258501" cy="1756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t" anchorCtr="0"/>
          <a:lstStyle/>
          <a:p>
            <a:r>
              <a:rPr lang="en-US" dirty="0">
                <a:solidFill>
                  <a:schemeClr val="tx1"/>
                </a:solidFill>
              </a:rPr>
              <a:t>1               1</a:t>
            </a:r>
            <a:endParaRPr lang="en-IN" dirty="0">
              <a:solidFill>
                <a:schemeClr val="tx1"/>
              </a:solidFill>
            </a:endParaRPr>
          </a:p>
        </p:txBody>
      </p:sp>
      <p:sp>
        <p:nvSpPr>
          <p:cNvPr id="15" name="Arrow: Right 14">
            <a:extLst>
              <a:ext uri="{FF2B5EF4-FFF2-40B4-BE49-F238E27FC236}">
                <a16:creationId xmlns:a16="http://schemas.microsoft.com/office/drawing/2014/main" id="{25BD4059-4853-488D-21C8-4074FC468CF6}"/>
              </a:ext>
            </a:extLst>
          </p:cNvPr>
          <p:cNvSpPr/>
          <p:nvPr/>
        </p:nvSpPr>
        <p:spPr>
          <a:xfrm rot="16200000">
            <a:off x="4918626" y="3698652"/>
            <a:ext cx="702413" cy="1636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vert="horz" rtlCol="0" anchor="t" anchorCtr="0"/>
          <a:lstStyle/>
          <a:p>
            <a:r>
              <a:rPr lang="en-US" dirty="0">
                <a:solidFill>
                  <a:schemeClr val="tx1"/>
                </a:solidFill>
              </a:rPr>
              <a:t>*    1</a:t>
            </a:r>
          </a:p>
        </p:txBody>
      </p:sp>
      <p:sp>
        <p:nvSpPr>
          <p:cNvPr id="16" name="Arrow: Right 15">
            <a:extLst>
              <a:ext uri="{FF2B5EF4-FFF2-40B4-BE49-F238E27FC236}">
                <a16:creationId xmlns:a16="http://schemas.microsoft.com/office/drawing/2014/main" id="{CF3194F0-FE1D-F973-A31A-C15F6C2218B9}"/>
              </a:ext>
            </a:extLst>
          </p:cNvPr>
          <p:cNvSpPr/>
          <p:nvPr/>
        </p:nvSpPr>
        <p:spPr>
          <a:xfrm>
            <a:off x="7026442" y="2211672"/>
            <a:ext cx="1258499" cy="175638"/>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               1</a:t>
            </a:r>
            <a:endParaRPr lang="en-IN" dirty="0">
              <a:solidFill>
                <a:schemeClr val="tx1"/>
              </a:solidFill>
            </a:endParaRPr>
          </a:p>
        </p:txBody>
      </p:sp>
    </p:spTree>
    <p:extLst>
      <p:ext uri="{BB962C8B-B14F-4D97-AF65-F5344CB8AC3E}">
        <p14:creationId xmlns:p14="http://schemas.microsoft.com/office/powerpoint/2010/main" val="413385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3846"/>
            <a:ext cx="12192000" cy="719192"/>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ER DIAGRAM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Content Placeholder 4">
            <a:extLst>
              <a:ext uri="{FF2B5EF4-FFF2-40B4-BE49-F238E27FC236}">
                <a16:creationId xmlns:a16="http://schemas.microsoft.com/office/drawing/2014/main" id="{64EF26D5-BF84-8FD7-F396-1E9B57AF385E}"/>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0C248B1-C54A-8383-A479-144EB06F98A8}"/>
              </a:ext>
            </a:extLst>
          </p:cNvPr>
          <p:cNvPicPr>
            <a:picLocks noChangeAspect="1"/>
          </p:cNvPicPr>
          <p:nvPr/>
        </p:nvPicPr>
        <p:blipFill rotWithShape="1">
          <a:blip r:embed="rId3"/>
          <a:srcRect l="694" r="6847"/>
          <a:stretch/>
        </p:blipFill>
        <p:spPr>
          <a:xfrm>
            <a:off x="339046" y="939672"/>
            <a:ext cx="11568701" cy="5403436"/>
          </a:xfrm>
          <a:prstGeom prst="rect">
            <a:avLst/>
          </a:prstGeom>
        </p:spPr>
      </p:pic>
    </p:spTree>
    <p:extLst>
      <p:ext uri="{BB962C8B-B14F-4D97-AF65-F5344CB8AC3E}">
        <p14:creationId xmlns:p14="http://schemas.microsoft.com/office/powerpoint/2010/main" val="65990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567-215D-18A3-0290-27F2719DFFD5}"/>
              </a:ext>
            </a:extLst>
          </p:cNvPr>
          <p:cNvSpPr>
            <a:spLocks noGrp="1"/>
          </p:cNvSpPr>
          <p:nvPr>
            <p:ph type="title"/>
          </p:nvPr>
        </p:nvSpPr>
        <p:spPr>
          <a:xfrm>
            <a:off x="0" y="159998"/>
            <a:ext cx="5635374" cy="691298"/>
          </a:xfrm>
          <a:solidFill>
            <a:schemeClr val="tx1"/>
          </a:solidFill>
        </p:spPr>
        <p:txBody>
          <a:bodyPr>
            <a:norm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APPLICATION ARCHITECTURE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lue text on a black background&#10;&#10;Description automatically generated">
            <a:extLst>
              <a:ext uri="{FF2B5EF4-FFF2-40B4-BE49-F238E27FC236}">
                <a16:creationId xmlns:a16="http://schemas.microsoft.com/office/drawing/2014/main" id="{726BF9C0-8B03-BF37-82B7-7F3A89F9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098" y="6343108"/>
            <a:ext cx="2303142" cy="514892"/>
          </a:xfrm>
          <a:prstGeom prst="rect">
            <a:avLst/>
          </a:prstGeom>
        </p:spPr>
      </p:pic>
      <p:sp>
        <p:nvSpPr>
          <p:cNvPr id="5" name="Rectangle 4">
            <a:extLst>
              <a:ext uri="{FF2B5EF4-FFF2-40B4-BE49-F238E27FC236}">
                <a16:creationId xmlns:a16="http://schemas.microsoft.com/office/drawing/2014/main" id="{7ADF2547-FEC5-95DF-1818-093F7F11A01B}"/>
              </a:ext>
            </a:extLst>
          </p:cNvPr>
          <p:cNvSpPr/>
          <p:nvPr/>
        </p:nvSpPr>
        <p:spPr>
          <a:xfrm>
            <a:off x="410966" y="2506895"/>
            <a:ext cx="1253448" cy="1808251"/>
          </a:xfrm>
          <a:prstGeom prst="rect">
            <a:avLst/>
          </a:prstGeom>
          <a:solidFill>
            <a:schemeClr val="accent2">
              <a:lumMod val="60000"/>
              <a:lumOff val="40000"/>
            </a:schemeClr>
          </a:solidFill>
          <a:ln>
            <a:solidFill>
              <a:schemeClr val="tx1"/>
            </a:solidFill>
          </a:ln>
          <a:scene3d>
            <a:camera prst="orthographicFront"/>
            <a:lightRig rig="threePt" dir="t"/>
          </a:scene3d>
          <a:sp3d>
            <a:bevelT prst="angle"/>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a:t>POST MAN</a:t>
            </a:r>
          </a:p>
          <a:p>
            <a:pPr algn="ctr"/>
            <a:r>
              <a:rPr lang="en-IN"/>
              <a:t>Client</a:t>
            </a:r>
          </a:p>
          <a:p>
            <a:pPr algn="ctr"/>
            <a:endParaRPr lang="en-IN" dirty="0"/>
          </a:p>
        </p:txBody>
      </p:sp>
      <p:sp>
        <p:nvSpPr>
          <p:cNvPr id="6" name="Rectangle: Rounded Corners 5">
            <a:extLst>
              <a:ext uri="{FF2B5EF4-FFF2-40B4-BE49-F238E27FC236}">
                <a16:creationId xmlns:a16="http://schemas.microsoft.com/office/drawing/2014/main" id="{2F06D1C3-3FEA-42A1-19F9-1323296FA45A}"/>
              </a:ext>
            </a:extLst>
          </p:cNvPr>
          <p:cNvSpPr/>
          <p:nvPr/>
        </p:nvSpPr>
        <p:spPr>
          <a:xfrm>
            <a:off x="2517168" y="2339939"/>
            <a:ext cx="1633591" cy="2137025"/>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a:t>CONTROLLER</a:t>
            </a:r>
            <a:endParaRPr lang="en-IN" dirty="0"/>
          </a:p>
        </p:txBody>
      </p:sp>
      <p:sp>
        <p:nvSpPr>
          <p:cNvPr id="7" name="Rectangle: Rounded Corners 6">
            <a:extLst>
              <a:ext uri="{FF2B5EF4-FFF2-40B4-BE49-F238E27FC236}">
                <a16:creationId xmlns:a16="http://schemas.microsoft.com/office/drawing/2014/main" id="{19279EC1-B131-CB24-AB8E-7F45439B53BF}"/>
              </a:ext>
            </a:extLst>
          </p:cNvPr>
          <p:cNvSpPr/>
          <p:nvPr/>
        </p:nvSpPr>
        <p:spPr>
          <a:xfrm>
            <a:off x="4818579" y="2342507"/>
            <a:ext cx="1633591" cy="2137025"/>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a:t>SERVICE</a:t>
            </a:r>
            <a:endParaRPr lang="en-IN" dirty="0"/>
          </a:p>
        </p:txBody>
      </p:sp>
      <p:sp>
        <p:nvSpPr>
          <p:cNvPr id="8" name="Rectangle: Rounded Corners 7">
            <a:extLst>
              <a:ext uri="{FF2B5EF4-FFF2-40B4-BE49-F238E27FC236}">
                <a16:creationId xmlns:a16="http://schemas.microsoft.com/office/drawing/2014/main" id="{47D49C61-D827-40DA-DB48-6F78473500A8}"/>
              </a:ext>
            </a:extLst>
          </p:cNvPr>
          <p:cNvSpPr/>
          <p:nvPr/>
        </p:nvSpPr>
        <p:spPr>
          <a:xfrm>
            <a:off x="7304924" y="2339939"/>
            <a:ext cx="1633591" cy="2137025"/>
          </a:xfrm>
          <a:prstGeom prst="roundRect">
            <a:avLst/>
          </a:prstGeom>
          <a:solidFill>
            <a:schemeClr val="bg1">
              <a:lumMod val="95000"/>
            </a:schemeClr>
          </a:solidFill>
          <a:ln>
            <a:solidFill>
              <a:schemeClr val="tx1"/>
            </a:solidFill>
          </a:ln>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DAO</a:t>
            </a:r>
          </a:p>
          <a:p>
            <a:pPr algn="ctr"/>
            <a:r>
              <a:rPr lang="en-IN" dirty="0"/>
              <a:t>(REPOSITORY LAYER}</a:t>
            </a:r>
          </a:p>
        </p:txBody>
      </p:sp>
      <p:sp>
        <p:nvSpPr>
          <p:cNvPr id="9" name="Cylinder 8">
            <a:extLst>
              <a:ext uri="{FF2B5EF4-FFF2-40B4-BE49-F238E27FC236}">
                <a16:creationId xmlns:a16="http://schemas.microsoft.com/office/drawing/2014/main" id="{4E7680CE-C8BC-8BB8-0866-2FE704CB6F9A}"/>
              </a:ext>
            </a:extLst>
          </p:cNvPr>
          <p:cNvSpPr/>
          <p:nvPr/>
        </p:nvSpPr>
        <p:spPr>
          <a:xfrm>
            <a:off x="9791269" y="2053118"/>
            <a:ext cx="1633591" cy="2661007"/>
          </a:xfrm>
          <a:prstGeom prst="can">
            <a:avLst/>
          </a:prstGeom>
          <a:solidFill>
            <a:schemeClr val="accent1">
              <a:lumMod val="40000"/>
              <a:lumOff val="60000"/>
            </a:schemeClr>
          </a:solidFill>
          <a:ln>
            <a:solidFill>
              <a:schemeClr val="tx1"/>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DATABASE</a:t>
            </a:r>
          </a:p>
          <a:p>
            <a:pPr algn="ctr"/>
            <a:r>
              <a:rPr lang="en-IN">
                <a:solidFill>
                  <a:schemeClr val="tx1"/>
                </a:solidFill>
              </a:rPr>
              <a:t>(POSTGRESQL)</a:t>
            </a:r>
            <a:endParaRPr lang="en-IN" dirty="0">
              <a:solidFill>
                <a:schemeClr val="tx1"/>
              </a:solidFill>
            </a:endParaRPr>
          </a:p>
        </p:txBody>
      </p:sp>
      <p:cxnSp>
        <p:nvCxnSpPr>
          <p:cNvPr id="10" name="Straight Arrow Connector 9">
            <a:extLst>
              <a:ext uri="{FF2B5EF4-FFF2-40B4-BE49-F238E27FC236}">
                <a16:creationId xmlns:a16="http://schemas.microsoft.com/office/drawing/2014/main" id="{49BF23D2-D295-FDF3-89E5-109D0A1A68B4}"/>
              </a:ext>
            </a:extLst>
          </p:cNvPr>
          <p:cNvCxnSpPr>
            <a:cxnSpLocks/>
          </p:cNvCxnSpPr>
          <p:nvPr/>
        </p:nvCxnSpPr>
        <p:spPr>
          <a:xfrm flipH="1">
            <a:off x="1664414" y="3408452"/>
            <a:ext cx="852754" cy="0"/>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2A3C09A-BF3F-A398-8398-8B75ABE73638}"/>
              </a:ext>
            </a:extLst>
          </p:cNvPr>
          <p:cNvCxnSpPr>
            <a:cxnSpLocks/>
            <a:stCxn id="7" idx="1"/>
          </p:cNvCxnSpPr>
          <p:nvPr/>
        </p:nvCxnSpPr>
        <p:spPr>
          <a:xfrm flipH="1">
            <a:off x="4150759" y="3411020"/>
            <a:ext cx="667820" cy="17980"/>
          </a:xfrm>
          <a:prstGeom prst="straightConnector1">
            <a:avLst/>
          </a:prstGeom>
          <a:ln w="57150">
            <a:solidFill>
              <a:schemeClr val="tx1"/>
            </a:solidFill>
            <a:headEnd type="triangle"/>
            <a:tailEnd type="triangle"/>
          </a:ln>
          <a:scene3d>
            <a:camera prst="orthographicFront"/>
            <a:lightRig rig="threePt" dir="t"/>
          </a:scene3d>
          <a:sp3d>
            <a:bevelT w="152400" h="50800" prst="softRound"/>
          </a:sp3d>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76C36D7-DEE8-FB05-107C-599EC4B09C5A}"/>
              </a:ext>
            </a:extLst>
          </p:cNvPr>
          <p:cNvCxnSpPr>
            <a:cxnSpLocks/>
          </p:cNvCxnSpPr>
          <p:nvPr/>
        </p:nvCxnSpPr>
        <p:spPr>
          <a:xfrm flipH="1">
            <a:off x="6452170" y="3383622"/>
            <a:ext cx="852754" cy="0"/>
          </a:xfrm>
          <a:prstGeom prst="straightConnector1">
            <a:avLst/>
          </a:prstGeom>
          <a:ln w="57150">
            <a:solidFill>
              <a:schemeClr val="tx1"/>
            </a:solidFill>
            <a:headEnd type="triangle"/>
            <a:tailEnd type="triangle"/>
          </a:ln>
          <a:scene3d>
            <a:camera prst="orthographicFront"/>
            <a:lightRig rig="threePt" dir="t"/>
          </a:scene3d>
          <a:sp3d>
            <a:bevelT w="152400" h="50800" prst="softRound"/>
          </a:sp3d>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D8149F4-2775-B78C-BDB4-96D2BF27F74F}"/>
              </a:ext>
            </a:extLst>
          </p:cNvPr>
          <p:cNvCxnSpPr>
            <a:cxnSpLocks/>
          </p:cNvCxnSpPr>
          <p:nvPr/>
        </p:nvCxnSpPr>
        <p:spPr>
          <a:xfrm flipH="1">
            <a:off x="8924344" y="3383622"/>
            <a:ext cx="852754" cy="0"/>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7" name="Picture 16" descr="A white figure in a helmet&#10;&#10;Description automatically generated">
            <a:extLst>
              <a:ext uri="{FF2B5EF4-FFF2-40B4-BE49-F238E27FC236}">
                <a16:creationId xmlns:a16="http://schemas.microsoft.com/office/drawing/2014/main" id="{E6636ACE-60FE-C02D-78D6-6D324430D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80" y="3572297"/>
            <a:ext cx="667820" cy="667820"/>
          </a:xfrm>
          <a:prstGeom prst="rect">
            <a:avLst/>
          </a:prstGeom>
        </p:spPr>
      </p:pic>
      <p:pic>
        <p:nvPicPr>
          <p:cNvPr id="19" name="Picture 18" descr="A blue elephant with white outline&#10;&#10;Description automatically generated">
            <a:extLst>
              <a:ext uri="{FF2B5EF4-FFF2-40B4-BE49-F238E27FC236}">
                <a16:creationId xmlns:a16="http://schemas.microsoft.com/office/drawing/2014/main" id="{40211E2A-E6E0-98C9-102E-89C5D5062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3982" y="3906207"/>
            <a:ext cx="694687" cy="716556"/>
          </a:xfrm>
          <a:prstGeom prst="rect">
            <a:avLst/>
          </a:prstGeom>
        </p:spPr>
      </p:pic>
      <p:sp>
        <p:nvSpPr>
          <p:cNvPr id="22" name="Callout: Line 21">
            <a:extLst>
              <a:ext uri="{FF2B5EF4-FFF2-40B4-BE49-F238E27FC236}">
                <a16:creationId xmlns:a16="http://schemas.microsoft.com/office/drawing/2014/main" id="{BD293F49-B38F-CF05-02BE-C4BB573C5D7F}"/>
              </a:ext>
            </a:extLst>
          </p:cNvPr>
          <p:cNvSpPr/>
          <p:nvPr/>
        </p:nvSpPr>
        <p:spPr>
          <a:xfrm flipH="1">
            <a:off x="623725" y="1160984"/>
            <a:ext cx="2273585" cy="1032548"/>
          </a:xfrm>
          <a:prstGeom prst="borderCallout1">
            <a:avLst>
              <a:gd name="adj1" fmla="val 98220"/>
              <a:gd name="adj2" fmla="val 52022"/>
              <a:gd name="adj3" fmla="val 216075"/>
              <a:gd name="adj4" fmla="val 32565"/>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a:solidFill>
                <a:schemeClr val="tx1"/>
              </a:solidFill>
            </a:endParaRPr>
          </a:p>
          <a:p>
            <a:r>
              <a:rPr lang="en-IN" sz="1200" b="1">
                <a:solidFill>
                  <a:schemeClr val="tx1"/>
                </a:solidFill>
              </a:rPr>
              <a:t>DTO’s</a:t>
            </a:r>
          </a:p>
          <a:p>
            <a:pPr marL="285750" indent="-285750">
              <a:buFont typeface="Arial" panose="020B0604020202020204" pitchFamily="34" charset="0"/>
              <a:buChar char="•"/>
            </a:pPr>
            <a:r>
              <a:rPr lang="en-IN" sz="1200">
                <a:solidFill>
                  <a:schemeClr val="tx1"/>
                </a:solidFill>
              </a:rPr>
              <a:t>User</a:t>
            </a:r>
          </a:p>
          <a:p>
            <a:pPr marL="285750" indent="-285750">
              <a:buFont typeface="Arial" panose="020B0604020202020204" pitchFamily="34" charset="0"/>
              <a:buChar char="•"/>
            </a:pPr>
            <a:r>
              <a:rPr lang="en-IN" sz="1200">
                <a:solidFill>
                  <a:schemeClr val="tx1"/>
                </a:solidFill>
              </a:rPr>
              <a:t>Diagnostic Center</a:t>
            </a:r>
          </a:p>
          <a:p>
            <a:pPr marL="285750" indent="-285750">
              <a:buFont typeface="Arial" panose="020B0604020202020204" pitchFamily="34" charset="0"/>
              <a:buChar char="•"/>
            </a:pPr>
            <a:r>
              <a:rPr lang="en-IN" sz="1200">
                <a:solidFill>
                  <a:schemeClr val="tx1"/>
                </a:solidFill>
              </a:rPr>
              <a:t>Test</a:t>
            </a:r>
          </a:p>
          <a:p>
            <a:pPr marL="285750" indent="-285750">
              <a:buFont typeface="Arial" panose="020B0604020202020204" pitchFamily="34" charset="0"/>
              <a:buChar char="•"/>
            </a:pPr>
            <a:r>
              <a:rPr lang="en-IN" sz="1200">
                <a:solidFill>
                  <a:schemeClr val="tx1"/>
                </a:solidFill>
              </a:rPr>
              <a:t>Appointment</a:t>
            </a:r>
          </a:p>
          <a:p>
            <a:endParaRPr lang="en-IN" sz="1200" dirty="0">
              <a:solidFill>
                <a:schemeClr val="tx1"/>
              </a:solidFill>
            </a:endParaRPr>
          </a:p>
        </p:txBody>
      </p:sp>
      <p:sp>
        <p:nvSpPr>
          <p:cNvPr id="23" name="Callout: Line 22">
            <a:extLst>
              <a:ext uri="{FF2B5EF4-FFF2-40B4-BE49-F238E27FC236}">
                <a16:creationId xmlns:a16="http://schemas.microsoft.com/office/drawing/2014/main" id="{E19C8E0E-5DC2-D4B3-BC2D-94F1951A1188}"/>
              </a:ext>
            </a:extLst>
          </p:cNvPr>
          <p:cNvSpPr/>
          <p:nvPr/>
        </p:nvSpPr>
        <p:spPr>
          <a:xfrm flipH="1">
            <a:off x="623724" y="4790327"/>
            <a:ext cx="2273585" cy="1032548"/>
          </a:xfrm>
          <a:prstGeom prst="borderCallout1">
            <a:avLst>
              <a:gd name="adj1" fmla="val -1283"/>
              <a:gd name="adj2" fmla="val 49763"/>
              <a:gd name="adj3" fmla="val -132185"/>
              <a:gd name="adj4" fmla="val 39343"/>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a:solidFill>
                <a:schemeClr val="tx1"/>
              </a:solidFill>
            </a:endParaRPr>
          </a:p>
          <a:p>
            <a:r>
              <a:rPr lang="en-IN" b="1">
                <a:solidFill>
                  <a:schemeClr val="tx1"/>
                </a:solidFill>
              </a:rPr>
              <a:t>JSON</a:t>
            </a:r>
          </a:p>
          <a:p>
            <a:r>
              <a:rPr lang="en-IN">
                <a:solidFill>
                  <a:schemeClr val="tx1"/>
                </a:solidFill>
              </a:rPr>
              <a:t>Shows output as Json format</a:t>
            </a:r>
          </a:p>
          <a:p>
            <a:endParaRPr lang="en-IN" dirty="0">
              <a:solidFill>
                <a:schemeClr val="tx1"/>
              </a:solidFill>
            </a:endParaRPr>
          </a:p>
        </p:txBody>
      </p:sp>
      <p:sp>
        <p:nvSpPr>
          <p:cNvPr id="24" name="Callout: Line 23">
            <a:extLst>
              <a:ext uri="{FF2B5EF4-FFF2-40B4-BE49-F238E27FC236}">
                <a16:creationId xmlns:a16="http://schemas.microsoft.com/office/drawing/2014/main" id="{FB633213-4699-5DB6-D997-DDEF3F9D2CDD}"/>
              </a:ext>
            </a:extLst>
          </p:cNvPr>
          <p:cNvSpPr/>
          <p:nvPr/>
        </p:nvSpPr>
        <p:spPr>
          <a:xfrm flipH="1">
            <a:off x="3060198" y="994028"/>
            <a:ext cx="2575176" cy="1032548"/>
          </a:xfrm>
          <a:prstGeom prst="borderCallout1">
            <a:avLst>
              <a:gd name="adj1" fmla="val 98220"/>
              <a:gd name="adj2" fmla="val 52022"/>
              <a:gd name="adj3" fmla="val 132492"/>
              <a:gd name="adj4" fmla="val 82567"/>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a:solidFill>
                <a:schemeClr val="tx1"/>
              </a:solidFill>
            </a:endParaRPr>
          </a:p>
          <a:p>
            <a:r>
              <a:rPr lang="en-IN" sz="1200" b="1">
                <a:solidFill>
                  <a:schemeClr val="tx1"/>
                </a:solidFill>
              </a:rPr>
              <a:t>API’s</a:t>
            </a:r>
          </a:p>
          <a:p>
            <a:r>
              <a:rPr lang="en-IN" sz="1200">
                <a:solidFill>
                  <a:schemeClr val="tx1"/>
                </a:solidFill>
              </a:rPr>
              <a:t>   Different types of API’s used like:</a:t>
            </a:r>
          </a:p>
          <a:p>
            <a:pPr marL="171450" indent="-171450">
              <a:buFont typeface="Arial" panose="020B0604020202020204" pitchFamily="34" charset="0"/>
              <a:buChar char="•"/>
            </a:pPr>
            <a:r>
              <a:rPr lang="en-IN" sz="1200">
                <a:solidFill>
                  <a:schemeClr val="tx1"/>
                </a:solidFill>
              </a:rPr>
              <a:t>Register and login user</a:t>
            </a:r>
          </a:p>
          <a:p>
            <a:pPr marL="171450" indent="-171450">
              <a:buFont typeface="Arial" panose="020B0604020202020204" pitchFamily="34" charset="0"/>
              <a:buChar char="•"/>
            </a:pPr>
            <a:r>
              <a:rPr lang="en-IN" sz="1200">
                <a:solidFill>
                  <a:schemeClr val="tx1"/>
                </a:solidFill>
              </a:rPr>
              <a:t>Adding, Deleting Diagnostic Center and Tests etc</a:t>
            </a:r>
          </a:p>
          <a:p>
            <a:endParaRPr lang="en-IN" sz="1200" dirty="0">
              <a:solidFill>
                <a:schemeClr val="tx1"/>
              </a:solidFill>
            </a:endParaRPr>
          </a:p>
        </p:txBody>
      </p:sp>
      <p:sp>
        <p:nvSpPr>
          <p:cNvPr id="3" name="Callout: Line 2">
            <a:extLst>
              <a:ext uri="{FF2B5EF4-FFF2-40B4-BE49-F238E27FC236}">
                <a16:creationId xmlns:a16="http://schemas.microsoft.com/office/drawing/2014/main" id="{C0E78A8E-116A-47AE-1237-0C7E46831C16}"/>
              </a:ext>
            </a:extLst>
          </p:cNvPr>
          <p:cNvSpPr/>
          <p:nvPr/>
        </p:nvSpPr>
        <p:spPr>
          <a:xfrm flipH="1">
            <a:off x="3333963" y="5029203"/>
            <a:ext cx="2575176" cy="1479474"/>
          </a:xfrm>
          <a:prstGeom prst="borderCallout1">
            <a:avLst>
              <a:gd name="adj1" fmla="val 1702"/>
              <a:gd name="adj2" fmla="val 50027"/>
              <a:gd name="adj3" fmla="val -38301"/>
              <a:gd name="adj4" fmla="val 13147"/>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400" dirty="0">
              <a:solidFill>
                <a:schemeClr val="tx1"/>
              </a:solidFill>
            </a:endParaRPr>
          </a:p>
          <a:p>
            <a:r>
              <a:rPr lang="en-IN" sz="1400" b="1" dirty="0">
                <a:solidFill>
                  <a:schemeClr val="tx1"/>
                </a:solidFill>
              </a:rPr>
              <a:t>Business Logic: </a:t>
            </a:r>
            <a:r>
              <a:rPr lang="en-IN" sz="1400" dirty="0">
                <a:solidFill>
                  <a:schemeClr val="tx1"/>
                </a:solidFill>
              </a:rPr>
              <a:t>Implemented business Logic on adding and removing diagnostic </a:t>
            </a:r>
            <a:r>
              <a:rPr lang="en-IN" sz="1400" dirty="0" err="1">
                <a:solidFill>
                  <a:schemeClr val="tx1"/>
                </a:solidFill>
              </a:rPr>
              <a:t>Center</a:t>
            </a:r>
            <a:r>
              <a:rPr lang="en-IN" sz="1400" dirty="0">
                <a:solidFill>
                  <a:schemeClr val="tx1"/>
                </a:solidFill>
              </a:rPr>
              <a:t> and Tests. And implemented Registration, Exception and Validation part by using Service layer.</a:t>
            </a:r>
            <a:endParaRPr lang="en-IN" sz="1400" b="1" dirty="0">
              <a:solidFill>
                <a:schemeClr val="tx1"/>
              </a:solidFill>
            </a:endParaRPr>
          </a:p>
          <a:p>
            <a:endParaRPr lang="en-IN" sz="1400" b="1" dirty="0">
              <a:solidFill>
                <a:schemeClr val="tx1"/>
              </a:solidFill>
            </a:endParaRPr>
          </a:p>
        </p:txBody>
      </p:sp>
      <p:sp>
        <p:nvSpPr>
          <p:cNvPr id="11" name="Callout: Line 10">
            <a:extLst>
              <a:ext uri="{FF2B5EF4-FFF2-40B4-BE49-F238E27FC236}">
                <a16:creationId xmlns:a16="http://schemas.microsoft.com/office/drawing/2014/main" id="{D04C0703-0924-E832-8E55-F4CCA032A9E0}"/>
              </a:ext>
            </a:extLst>
          </p:cNvPr>
          <p:cNvSpPr/>
          <p:nvPr/>
        </p:nvSpPr>
        <p:spPr>
          <a:xfrm flipH="1">
            <a:off x="5909139" y="159998"/>
            <a:ext cx="3532812" cy="1479474"/>
          </a:xfrm>
          <a:prstGeom prst="borderCallout1">
            <a:avLst>
              <a:gd name="adj1" fmla="val 99618"/>
              <a:gd name="adj2" fmla="val 49330"/>
              <a:gd name="adj3" fmla="val 142255"/>
              <a:gd name="adj4" fmla="val 37297"/>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tx1"/>
              </a:solidFill>
            </a:endParaRPr>
          </a:p>
          <a:p>
            <a:r>
              <a:rPr lang="en-IN" sz="1200" b="1" dirty="0">
                <a:solidFill>
                  <a:schemeClr val="tx1"/>
                </a:solidFill>
              </a:rPr>
              <a:t>Persistence Logi</a:t>
            </a:r>
            <a:r>
              <a:rPr lang="en-IN" sz="1200" dirty="0">
                <a:solidFill>
                  <a:schemeClr val="tx1"/>
                </a:solidFill>
              </a:rPr>
              <a:t>c</a:t>
            </a:r>
            <a:r>
              <a:rPr lang="en-IN" sz="1200" b="1" dirty="0">
                <a:solidFill>
                  <a:schemeClr val="tx1"/>
                </a:solidFill>
              </a:rPr>
              <a:t>: </a:t>
            </a:r>
            <a:r>
              <a:rPr lang="en-IN" sz="1200" dirty="0">
                <a:solidFill>
                  <a:schemeClr val="tx1"/>
                </a:solidFill>
              </a:rPr>
              <a:t>By using DAO layer persisted all the required to data base.</a:t>
            </a:r>
            <a:endParaRPr lang="en-IN" sz="1200" b="1" dirty="0">
              <a:solidFill>
                <a:schemeClr val="tx1"/>
              </a:solidFill>
            </a:endParaRPr>
          </a:p>
        </p:txBody>
      </p:sp>
      <p:sp>
        <p:nvSpPr>
          <p:cNvPr id="13" name="Callout: Line 12">
            <a:extLst>
              <a:ext uri="{FF2B5EF4-FFF2-40B4-BE49-F238E27FC236}">
                <a16:creationId xmlns:a16="http://schemas.microsoft.com/office/drawing/2014/main" id="{63A7B266-4E79-74A0-ED1E-B850366D9607}"/>
              </a:ext>
            </a:extLst>
          </p:cNvPr>
          <p:cNvSpPr/>
          <p:nvPr/>
        </p:nvSpPr>
        <p:spPr>
          <a:xfrm flipH="1">
            <a:off x="6282862" y="4841698"/>
            <a:ext cx="3395393" cy="1479474"/>
          </a:xfrm>
          <a:prstGeom prst="borderCallout1">
            <a:avLst>
              <a:gd name="adj1" fmla="val 1702"/>
              <a:gd name="adj2" fmla="val 50027"/>
              <a:gd name="adj3" fmla="val -27884"/>
              <a:gd name="adj4" fmla="val -3193"/>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solidFill>
                <a:schemeClr val="tx1"/>
              </a:solidFill>
            </a:endParaRPr>
          </a:p>
          <a:p>
            <a:r>
              <a:rPr lang="en-IN" sz="1200" b="1" dirty="0" err="1">
                <a:solidFill>
                  <a:schemeClr val="tx1"/>
                </a:solidFill>
              </a:rPr>
              <a:t>DataBase</a:t>
            </a:r>
            <a:r>
              <a:rPr lang="en-IN" sz="1200" b="1" dirty="0">
                <a:solidFill>
                  <a:schemeClr val="tx1"/>
                </a:solidFill>
              </a:rPr>
              <a:t>: </a:t>
            </a:r>
            <a:r>
              <a:rPr lang="en-IN" sz="1200" dirty="0">
                <a:solidFill>
                  <a:schemeClr val="tx1"/>
                </a:solidFill>
              </a:rPr>
              <a:t>All the persisted Data will be stored in DATA base by </a:t>
            </a:r>
            <a:r>
              <a:rPr lang="en-IN" sz="1200">
                <a:solidFill>
                  <a:schemeClr val="tx1"/>
                </a:solidFill>
              </a:rPr>
              <a:t>using PostgreSQL.</a:t>
            </a:r>
            <a:endParaRPr lang="en-IN" sz="1200" b="1" dirty="0">
              <a:solidFill>
                <a:schemeClr val="tx1"/>
              </a:solidFill>
            </a:endParaRPr>
          </a:p>
          <a:p>
            <a:endParaRPr lang="en-IN" sz="1200" b="1" dirty="0">
              <a:solidFill>
                <a:schemeClr val="tx1"/>
              </a:solidFill>
            </a:endParaRPr>
          </a:p>
          <a:p>
            <a:endParaRPr lang="en-IN" sz="1200" b="1" dirty="0">
              <a:solidFill>
                <a:schemeClr val="tx1"/>
              </a:solidFill>
            </a:endParaRPr>
          </a:p>
        </p:txBody>
      </p:sp>
    </p:spTree>
    <p:extLst>
      <p:ext uri="{BB962C8B-B14F-4D97-AF65-F5344CB8AC3E}">
        <p14:creationId xmlns:p14="http://schemas.microsoft.com/office/powerpoint/2010/main" val="3892729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3167</TotalTime>
  <Words>1024</Words>
  <Application>Microsoft Office PowerPoint</Application>
  <PresentationFormat>Widescreen</PresentationFormat>
  <Paragraphs>282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Bahnschrift Light</vt:lpstr>
      <vt:lpstr>Calibri</vt:lpstr>
      <vt:lpstr>Calibri Light</vt:lpstr>
      <vt:lpstr>Century Gothic</vt:lpstr>
      <vt:lpstr>Courier New</vt:lpstr>
      <vt:lpstr>Times New Roman</vt:lpstr>
      <vt:lpstr>Wingdings</vt:lpstr>
      <vt:lpstr>Office Theme</vt:lpstr>
      <vt:lpstr>   PROJECT HEALTH CARE SYSTEM</vt:lpstr>
      <vt:lpstr>CONTENTS</vt:lpstr>
      <vt:lpstr>INTRODUCTION</vt:lpstr>
      <vt:lpstr>Tech Stack Overview</vt:lpstr>
      <vt:lpstr>USE CASE DIAGRAM:</vt:lpstr>
      <vt:lpstr>USE CASE DIAGRAM:</vt:lpstr>
      <vt:lpstr>CLASS DIAGRAM </vt:lpstr>
      <vt:lpstr>ER DIAGRAM </vt:lpstr>
      <vt:lpstr>APPLICATION ARCHITECTURE </vt:lpstr>
      <vt:lpstr>ARCHITECURAL LAYERS IN ACTION</vt:lpstr>
      <vt:lpstr>ARCHITECURAL LAYERS IN ACTION</vt:lpstr>
      <vt:lpstr>ARCHITECURAL LAYERS IN ACTION</vt:lpstr>
      <vt:lpstr>ARCHITECURAL LAYERS IN ACTION</vt:lpstr>
      <vt:lpstr>ARCHITECURAL LAYERS IN ACTION</vt:lpstr>
      <vt:lpstr>API’s USED </vt:lpstr>
      <vt:lpstr>API’s USED </vt:lpstr>
      <vt:lpstr>A Visual with Screenshots</vt:lpstr>
      <vt:lpstr>A Visual with Screenshots</vt:lpstr>
      <vt:lpstr>A Visual with Screenshots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HEALTH CARE SYSTEM</dc:title>
  <dc:creator>Medhari, Ravi Teja</dc:creator>
  <cp:lastModifiedBy>Medhari, Ravi Teja</cp:lastModifiedBy>
  <cp:revision>3</cp:revision>
  <dcterms:created xsi:type="dcterms:W3CDTF">2023-12-12T08:51:22Z</dcterms:created>
  <dcterms:modified xsi:type="dcterms:W3CDTF">2023-12-19T11:16:09Z</dcterms:modified>
</cp:coreProperties>
</file>